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A0"/>
    <a:srgbClr val="FF9933"/>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74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3012874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3112156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2477836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2848738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4126991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1813801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3618831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259242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375378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4282313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93EE64E-154A-4BA2-BB44-AC99FDFD55D0}" type="datetimeFigureOut">
              <a:rPr kumimoji="1" lang="ja-JP" altLang="en-US" smtClean="0"/>
              <a:t>2014/5/27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3858081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3EE64E-154A-4BA2-BB44-AC99FDFD55D0}" type="datetimeFigureOut">
              <a:rPr kumimoji="1" lang="ja-JP" altLang="en-US" smtClean="0"/>
              <a:t>2014/5/27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9CE778-F04C-4A74-A9EA-5A05F8BA8732}" type="slidenum">
              <a:rPr kumimoji="1" lang="ja-JP" altLang="en-US" smtClean="0"/>
              <a:t>‹#›</a:t>
            </a:fld>
            <a:endParaRPr kumimoji="1" lang="ja-JP" altLang="en-US"/>
          </a:p>
        </p:txBody>
      </p:sp>
    </p:spTree>
    <p:extLst>
      <p:ext uri="{BB962C8B-B14F-4D97-AF65-F5344CB8AC3E}">
        <p14:creationId xmlns:p14="http://schemas.microsoft.com/office/powerpoint/2010/main" val="2422566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直線コネクタ 38"/>
          <p:cNvCxnSpPr/>
          <p:nvPr/>
        </p:nvCxnSpPr>
        <p:spPr>
          <a:xfrm flipH="1">
            <a:off x="134534" y="5195566"/>
            <a:ext cx="8644058" cy="0"/>
          </a:xfrm>
          <a:prstGeom prst="line">
            <a:avLst/>
          </a:prstGeom>
          <a:ln w="19050">
            <a:prstDash val="sysDot"/>
          </a:ln>
        </p:spPr>
        <p:style>
          <a:lnRef idx="1">
            <a:schemeClr val="dk1"/>
          </a:lnRef>
          <a:fillRef idx="0">
            <a:schemeClr val="dk1"/>
          </a:fillRef>
          <a:effectRef idx="0">
            <a:schemeClr val="dk1"/>
          </a:effectRef>
          <a:fontRef idx="minor">
            <a:schemeClr val="tx1"/>
          </a:fontRef>
        </p:style>
      </p:cxnSp>
      <p:cxnSp>
        <p:nvCxnSpPr>
          <p:cNvPr id="31" name="直線コネクタ 30"/>
          <p:cNvCxnSpPr/>
          <p:nvPr/>
        </p:nvCxnSpPr>
        <p:spPr>
          <a:xfrm flipH="1">
            <a:off x="175510" y="3859643"/>
            <a:ext cx="8644058" cy="0"/>
          </a:xfrm>
          <a:prstGeom prst="line">
            <a:avLst/>
          </a:prstGeom>
          <a:ln w="19050">
            <a:prstDash val="sysDot"/>
          </a:ln>
        </p:spPr>
        <p:style>
          <a:lnRef idx="1">
            <a:schemeClr val="dk1"/>
          </a:lnRef>
          <a:fillRef idx="0">
            <a:schemeClr val="dk1"/>
          </a:fillRef>
          <a:effectRef idx="0">
            <a:schemeClr val="dk1"/>
          </a:effectRef>
          <a:fontRef idx="minor">
            <a:schemeClr val="tx1"/>
          </a:fontRef>
        </p:style>
      </p:cxnSp>
      <p:pic>
        <p:nvPicPr>
          <p:cNvPr id="3" name="図 2"/>
          <p:cNvPicPr>
            <a:picLocks noChangeAspect="1"/>
          </p:cNvPicPr>
          <p:nvPr/>
        </p:nvPicPr>
        <p:blipFill rotWithShape="1">
          <a:blip r:embed="rId2">
            <a:extLst>
              <a:ext uri="{28A0092B-C50C-407E-A947-70E740481C1C}">
                <a14:useLocalDpi xmlns:a14="http://schemas.microsoft.com/office/drawing/2010/main" val="0"/>
              </a:ext>
            </a:extLst>
          </a:blip>
          <a:srcRect b="20218"/>
          <a:stretch/>
        </p:blipFill>
        <p:spPr>
          <a:xfrm>
            <a:off x="957332" y="2619313"/>
            <a:ext cx="374308" cy="4043238"/>
          </a:xfrm>
          <a:prstGeom prst="rect">
            <a:avLst/>
          </a:prstGeom>
        </p:spPr>
      </p:pic>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943" y="1339846"/>
            <a:ext cx="1357034" cy="588714"/>
          </a:xfrm>
          <a:prstGeom prst="rect">
            <a:avLst/>
          </a:prstGeom>
        </p:spPr>
      </p:pic>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534" y="2002076"/>
            <a:ext cx="1357034" cy="588714"/>
          </a:xfrm>
          <a:prstGeom prst="rect">
            <a:avLst/>
          </a:prstGeom>
        </p:spPr>
      </p:pic>
      <p:pic>
        <p:nvPicPr>
          <p:cNvPr id="16" name="図 15"/>
          <p:cNvPicPr>
            <a:picLocks noChangeAspect="1"/>
          </p:cNvPicPr>
          <p:nvPr/>
        </p:nvPicPr>
        <p:blipFill rotWithShape="1">
          <a:blip r:embed="rId5">
            <a:extLst>
              <a:ext uri="{28A0092B-C50C-407E-A947-70E740481C1C}">
                <a14:useLocalDpi xmlns:a14="http://schemas.microsoft.com/office/drawing/2010/main" val="0"/>
              </a:ext>
            </a:extLst>
          </a:blip>
          <a:srcRect l="3694" t="-190" r="60553" b="190"/>
          <a:stretch/>
        </p:blipFill>
        <p:spPr>
          <a:xfrm>
            <a:off x="6615025" y="2401354"/>
            <a:ext cx="1951892" cy="4257009"/>
          </a:xfrm>
          <a:prstGeom prst="rect">
            <a:avLst/>
          </a:prstGeom>
        </p:spPr>
      </p:pic>
      <p:pic>
        <p:nvPicPr>
          <p:cNvPr id="17" name="図 16"/>
          <p:cNvPicPr>
            <a:picLocks noChangeAspect="1"/>
          </p:cNvPicPr>
          <p:nvPr/>
        </p:nvPicPr>
        <p:blipFill rotWithShape="1">
          <a:blip r:embed="rId6">
            <a:extLst>
              <a:ext uri="{28A0092B-C50C-407E-A947-70E740481C1C}">
                <a14:useLocalDpi xmlns:a14="http://schemas.microsoft.com/office/drawing/2010/main" val="0"/>
              </a:ext>
            </a:extLst>
          </a:blip>
          <a:srcRect l="9295" t="26522" r="27238" b="12345"/>
          <a:stretch/>
        </p:blipFill>
        <p:spPr>
          <a:xfrm>
            <a:off x="6521832" y="1139535"/>
            <a:ext cx="2297736" cy="898553"/>
          </a:xfrm>
          <a:prstGeom prst="rect">
            <a:avLst/>
          </a:prstGeom>
        </p:spPr>
      </p:pic>
      <p:pic>
        <p:nvPicPr>
          <p:cNvPr id="18" name="図 17"/>
          <p:cNvPicPr>
            <a:picLocks noChangeAspect="1"/>
          </p:cNvPicPr>
          <p:nvPr/>
        </p:nvPicPr>
        <p:blipFill rotWithShape="1">
          <a:blip r:embed="rId7">
            <a:extLst>
              <a:ext uri="{28A0092B-C50C-407E-A947-70E740481C1C}">
                <a14:useLocalDpi xmlns:a14="http://schemas.microsoft.com/office/drawing/2010/main" val="0"/>
              </a:ext>
            </a:extLst>
          </a:blip>
          <a:srcRect l="2190" t="11394" r="70793" b="31333"/>
          <a:stretch/>
        </p:blipFill>
        <p:spPr>
          <a:xfrm>
            <a:off x="1801805" y="1125550"/>
            <a:ext cx="1258028" cy="939613"/>
          </a:xfrm>
          <a:prstGeom prst="rect">
            <a:avLst/>
          </a:prstGeom>
        </p:spPr>
      </p:pic>
      <p:pic>
        <p:nvPicPr>
          <p:cNvPr id="19" name="図 18"/>
          <p:cNvPicPr>
            <a:picLocks noChangeAspect="1"/>
          </p:cNvPicPr>
          <p:nvPr/>
        </p:nvPicPr>
        <p:blipFill rotWithShape="1">
          <a:blip r:embed="rId8">
            <a:extLst>
              <a:ext uri="{28A0092B-C50C-407E-A947-70E740481C1C}">
                <a14:useLocalDpi xmlns:a14="http://schemas.microsoft.com/office/drawing/2010/main" val="0"/>
              </a:ext>
            </a:extLst>
          </a:blip>
          <a:srcRect t="26115" r="81478"/>
          <a:stretch/>
        </p:blipFill>
        <p:spPr>
          <a:xfrm>
            <a:off x="204719" y="2747293"/>
            <a:ext cx="814157" cy="955363"/>
          </a:xfrm>
          <a:prstGeom prst="rect">
            <a:avLst/>
          </a:prstGeom>
        </p:spPr>
      </p:pic>
      <p:pic>
        <p:nvPicPr>
          <p:cNvPr id="20" name="図 19"/>
          <p:cNvPicPr>
            <a:picLocks noChangeAspect="1"/>
          </p:cNvPicPr>
          <p:nvPr/>
        </p:nvPicPr>
        <p:blipFill rotWithShape="1">
          <a:blip r:embed="rId9">
            <a:extLst>
              <a:ext uri="{28A0092B-C50C-407E-A947-70E740481C1C}">
                <a14:useLocalDpi xmlns:a14="http://schemas.microsoft.com/office/drawing/2010/main" val="0"/>
              </a:ext>
            </a:extLst>
          </a:blip>
          <a:srcRect r="77057"/>
          <a:stretch/>
        </p:blipFill>
        <p:spPr>
          <a:xfrm>
            <a:off x="160910" y="4118361"/>
            <a:ext cx="861569" cy="875748"/>
          </a:xfrm>
          <a:prstGeom prst="rect">
            <a:avLst/>
          </a:prstGeom>
        </p:spPr>
      </p:pic>
      <p:pic>
        <p:nvPicPr>
          <p:cNvPr id="21" name="図 20"/>
          <p:cNvPicPr>
            <a:picLocks noChangeAspect="1"/>
          </p:cNvPicPr>
          <p:nvPr/>
        </p:nvPicPr>
        <p:blipFill rotWithShape="1">
          <a:blip r:embed="rId10">
            <a:extLst>
              <a:ext uri="{28A0092B-C50C-407E-A947-70E740481C1C}">
                <a14:useLocalDpi xmlns:a14="http://schemas.microsoft.com/office/drawing/2010/main" val="0"/>
              </a:ext>
            </a:extLst>
          </a:blip>
          <a:srcRect t="34842" r="64787"/>
          <a:stretch/>
        </p:blipFill>
        <p:spPr>
          <a:xfrm>
            <a:off x="168694" y="5319201"/>
            <a:ext cx="850182" cy="897647"/>
          </a:xfrm>
          <a:prstGeom prst="rect">
            <a:avLst/>
          </a:prstGeom>
        </p:spPr>
      </p:pic>
      <p:pic>
        <p:nvPicPr>
          <p:cNvPr id="22" name="図 21"/>
          <p:cNvPicPr>
            <a:picLocks noChangeAspect="1"/>
          </p:cNvPicPr>
          <p:nvPr/>
        </p:nvPicPr>
        <p:blipFill rotWithShape="1">
          <a:blip r:embed="rId11">
            <a:extLst>
              <a:ext uri="{28A0092B-C50C-407E-A947-70E740481C1C}">
                <a14:useLocalDpi xmlns:a14="http://schemas.microsoft.com/office/drawing/2010/main" val="0"/>
              </a:ext>
            </a:extLst>
          </a:blip>
          <a:srcRect l="13316" t="22629" r="57421" b="30406"/>
          <a:stretch/>
        </p:blipFill>
        <p:spPr>
          <a:xfrm>
            <a:off x="3061218" y="1113159"/>
            <a:ext cx="1338633" cy="971751"/>
          </a:xfrm>
          <a:prstGeom prst="rect">
            <a:avLst/>
          </a:prstGeom>
        </p:spPr>
      </p:pic>
      <p:pic>
        <p:nvPicPr>
          <p:cNvPr id="23" name="図 22"/>
          <p:cNvPicPr>
            <a:picLocks noChangeAspect="1"/>
          </p:cNvPicPr>
          <p:nvPr/>
        </p:nvPicPr>
        <p:blipFill rotWithShape="1">
          <a:blip r:embed="rId12">
            <a:extLst>
              <a:ext uri="{28A0092B-C50C-407E-A947-70E740481C1C}">
                <a14:useLocalDpi xmlns:a14="http://schemas.microsoft.com/office/drawing/2010/main" val="0"/>
              </a:ext>
            </a:extLst>
          </a:blip>
          <a:srcRect l="9977" t="30353" r="38971" b="7846"/>
          <a:stretch/>
        </p:blipFill>
        <p:spPr>
          <a:xfrm>
            <a:off x="4381184" y="1135396"/>
            <a:ext cx="2139687" cy="901847"/>
          </a:xfrm>
          <a:prstGeom prst="rect">
            <a:avLst/>
          </a:prstGeom>
        </p:spPr>
      </p:pic>
      <p:pic>
        <p:nvPicPr>
          <p:cNvPr id="4" name="図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37081" y="2089284"/>
            <a:ext cx="7416823" cy="364292"/>
          </a:xfrm>
          <a:prstGeom prst="rect">
            <a:avLst/>
          </a:prstGeom>
        </p:spPr>
      </p:pic>
      <p:pic>
        <p:nvPicPr>
          <p:cNvPr id="12" name="図 1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016928" y="1665605"/>
            <a:ext cx="574043" cy="574043"/>
          </a:xfrm>
          <a:prstGeom prst="rect">
            <a:avLst/>
          </a:prstGeom>
        </p:spPr>
      </p:pic>
      <p:pic>
        <p:nvPicPr>
          <p:cNvPr id="13" name="図 12"/>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696800" y="1665605"/>
            <a:ext cx="574043" cy="574043"/>
          </a:xfrm>
          <a:prstGeom prst="rect">
            <a:avLst/>
          </a:prstGeom>
        </p:spPr>
      </p:pic>
      <p:pic>
        <p:nvPicPr>
          <p:cNvPr id="8" name="図 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177273" y="1665605"/>
            <a:ext cx="574043" cy="574043"/>
          </a:xfrm>
          <a:prstGeom prst="rect">
            <a:avLst/>
          </a:prstGeom>
        </p:spPr>
      </p:pic>
      <p:pic>
        <p:nvPicPr>
          <p:cNvPr id="9" name="図 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452522" y="1665605"/>
            <a:ext cx="574043" cy="574043"/>
          </a:xfrm>
          <a:prstGeom prst="rect">
            <a:avLst/>
          </a:prstGeom>
        </p:spPr>
      </p:pic>
      <p:pic>
        <p:nvPicPr>
          <p:cNvPr id="11" name="図 10"/>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451027" y="1665605"/>
            <a:ext cx="574043" cy="574043"/>
          </a:xfrm>
          <a:prstGeom prst="rect">
            <a:avLst/>
          </a:prstGeom>
        </p:spPr>
      </p:pic>
      <p:pic>
        <p:nvPicPr>
          <p:cNvPr id="10" name="図 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4762688" y="1665605"/>
            <a:ext cx="574043" cy="574043"/>
          </a:xfrm>
          <a:prstGeom prst="rect">
            <a:avLst/>
          </a:prstGeom>
        </p:spPr>
      </p:pic>
      <p:cxnSp>
        <p:nvCxnSpPr>
          <p:cNvPr id="25" name="直線コネクタ 24"/>
          <p:cNvCxnSpPr/>
          <p:nvPr/>
        </p:nvCxnSpPr>
        <p:spPr>
          <a:xfrm>
            <a:off x="2349998" y="2440602"/>
            <a:ext cx="0" cy="3979100"/>
          </a:xfrm>
          <a:prstGeom prst="line">
            <a:avLst/>
          </a:prstGeom>
          <a:ln w="19050">
            <a:prstDash val="sysDot"/>
          </a:ln>
        </p:spPr>
        <p:style>
          <a:lnRef idx="1">
            <a:schemeClr val="dk1"/>
          </a:lnRef>
          <a:fillRef idx="0">
            <a:schemeClr val="dk1"/>
          </a:fillRef>
          <a:effectRef idx="0">
            <a:schemeClr val="dk1"/>
          </a:effectRef>
          <a:fontRef idx="minor">
            <a:schemeClr val="tx1"/>
          </a:fontRef>
        </p:style>
      </p:cxnSp>
      <p:pic>
        <p:nvPicPr>
          <p:cNvPr id="7" name="図 6"/>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221120" y="3816686"/>
            <a:ext cx="1700644" cy="1426346"/>
          </a:xfrm>
          <a:prstGeom prst="rect">
            <a:avLst/>
          </a:prstGeom>
        </p:spPr>
      </p:pic>
      <p:cxnSp>
        <p:nvCxnSpPr>
          <p:cNvPr id="27" name="直線コネクタ 26"/>
          <p:cNvCxnSpPr/>
          <p:nvPr/>
        </p:nvCxnSpPr>
        <p:spPr>
          <a:xfrm>
            <a:off x="3750931" y="2431297"/>
            <a:ext cx="0" cy="3988405"/>
          </a:xfrm>
          <a:prstGeom prst="line">
            <a:avLst/>
          </a:prstGeom>
          <a:ln w="19050">
            <a:prstDash val="sysDot"/>
          </a:ln>
        </p:spPr>
        <p:style>
          <a:lnRef idx="1">
            <a:schemeClr val="dk1"/>
          </a:lnRef>
          <a:fillRef idx="0">
            <a:schemeClr val="dk1"/>
          </a:fillRef>
          <a:effectRef idx="0">
            <a:schemeClr val="dk1"/>
          </a:effectRef>
          <a:fontRef idx="minor">
            <a:schemeClr val="tx1"/>
          </a:fontRef>
        </p:style>
      </p:cxnSp>
      <p:pic>
        <p:nvPicPr>
          <p:cNvPr id="14" name="図 13"/>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768900" y="3235434"/>
            <a:ext cx="2011514" cy="2389435"/>
          </a:xfrm>
          <a:prstGeom prst="rect">
            <a:avLst/>
          </a:prstGeom>
        </p:spPr>
      </p:pic>
      <p:cxnSp>
        <p:nvCxnSpPr>
          <p:cNvPr id="28" name="直線コネクタ 27"/>
          <p:cNvCxnSpPr/>
          <p:nvPr/>
        </p:nvCxnSpPr>
        <p:spPr>
          <a:xfrm>
            <a:off x="5451027" y="2431041"/>
            <a:ext cx="0" cy="3988661"/>
          </a:xfrm>
          <a:prstGeom prst="line">
            <a:avLst/>
          </a:prstGeom>
          <a:ln w="19050">
            <a:prstDash val="sysDot"/>
          </a:ln>
        </p:spPr>
        <p:style>
          <a:lnRef idx="1">
            <a:schemeClr val="dk1"/>
          </a:lnRef>
          <a:fillRef idx="0">
            <a:schemeClr val="dk1"/>
          </a:fillRef>
          <a:effectRef idx="0">
            <a:schemeClr val="dk1"/>
          </a:effectRef>
          <a:fontRef idx="minor">
            <a:schemeClr val="tx1"/>
          </a:fontRef>
        </p:style>
      </p:cxnSp>
      <p:pic>
        <p:nvPicPr>
          <p:cNvPr id="15" name="図 14"/>
          <p:cNvPicPr>
            <a:picLocks noChangeAspect="1"/>
          </p:cNvPicPr>
          <p:nvPr/>
        </p:nvPicPr>
        <p:blipFill rotWithShape="1">
          <a:blip r:embed="rId22">
            <a:extLst>
              <a:ext uri="{28A0092B-C50C-407E-A947-70E740481C1C}">
                <a14:useLocalDpi xmlns:a14="http://schemas.microsoft.com/office/drawing/2010/main" val="0"/>
              </a:ext>
            </a:extLst>
          </a:blip>
          <a:srcRect l="7077" r="62043"/>
          <a:stretch/>
        </p:blipFill>
        <p:spPr>
          <a:xfrm>
            <a:off x="4715216" y="2705305"/>
            <a:ext cx="1592386" cy="3529292"/>
          </a:xfrm>
          <a:prstGeom prst="rect">
            <a:avLst/>
          </a:prstGeom>
        </p:spPr>
      </p:pic>
      <p:pic>
        <p:nvPicPr>
          <p:cNvPr id="2050" name="Picture 2" descr="D:\ICF_AutoCapsule_disabled\★素材集★\今売れています！\ilm05_aa05011-s-png.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7696800" y="4067599"/>
            <a:ext cx="741695" cy="715544"/>
          </a:xfrm>
          <a:prstGeom prst="rect">
            <a:avLst/>
          </a:prstGeom>
          <a:noFill/>
          <a:extLst>
            <a:ext uri="{909E8E84-426E-40DD-AFC4-6F175D3DCCD1}">
              <a14:hiddenFill xmlns:a14="http://schemas.microsoft.com/office/drawing/2010/main">
                <a:solidFill>
                  <a:srgbClr val="FFFFFF"/>
                </a:solidFill>
              </a14:hiddenFill>
            </a:ext>
          </a:extLst>
        </p:spPr>
      </p:pic>
      <p:sp>
        <p:nvSpPr>
          <p:cNvPr id="46" name="Text Box 39"/>
          <p:cNvSpPr txBox="1">
            <a:spLocks noChangeArrowheads="1"/>
          </p:cNvSpPr>
          <p:nvPr/>
        </p:nvSpPr>
        <p:spPr bwMode="auto">
          <a:xfrm>
            <a:off x="7534185" y="94706"/>
            <a:ext cx="1334317" cy="309958"/>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E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ja-JP" sz="1400" b="1" i="0" u="none" strike="noStrike" kern="0" cap="none" spc="0" normalizeH="0" baseline="0" noProof="0" dirty="0" smtClean="0">
                <a:ln>
                  <a:noFill/>
                </a:ln>
                <a:solidFill>
                  <a:srgbClr val="000000"/>
                </a:solidFill>
                <a:effectLst/>
                <a:uLnTx/>
                <a:uFillTx/>
                <a:latin typeface="Meiryo UI" pitchFamily="50" charset="-128"/>
                <a:ea typeface="Meiryo UI" pitchFamily="50" charset="-128"/>
                <a:cs typeface="Meiryo UI" pitchFamily="50" charset="-128"/>
              </a:rPr>
              <a:t>2014.06</a:t>
            </a:r>
            <a:r>
              <a:rPr kumimoji="1" lang="ja-JP" altLang="en-US" sz="1400" b="0" i="0" u="none" strike="noStrike" kern="0" cap="none" spc="0" normalizeH="0" baseline="0" noProof="0" dirty="0" smtClean="0">
                <a:ln>
                  <a:noFill/>
                </a:ln>
                <a:solidFill>
                  <a:srgbClr val="000000"/>
                </a:solidFill>
                <a:effectLst/>
                <a:uLnTx/>
                <a:uFillTx/>
                <a:latin typeface="Meiryo UI" pitchFamily="50" charset="-128"/>
                <a:ea typeface="Meiryo UI" pitchFamily="50" charset="-128"/>
                <a:cs typeface="Meiryo UI" pitchFamily="50" charset="-128"/>
              </a:rPr>
              <a:t>現在</a:t>
            </a:r>
          </a:p>
        </p:txBody>
      </p:sp>
      <p:pic>
        <p:nvPicPr>
          <p:cNvPr id="2051" name="Picture 3"/>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732468" y="6243223"/>
            <a:ext cx="1000938" cy="3702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 name="図 43"/>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763926" y="5607617"/>
            <a:ext cx="836385" cy="1080120"/>
          </a:xfrm>
          <a:prstGeom prst="rect">
            <a:avLst/>
          </a:prstGeom>
        </p:spPr>
      </p:pic>
      <p:sp>
        <p:nvSpPr>
          <p:cNvPr id="48" name="テキスト ボックス 47"/>
          <p:cNvSpPr txBox="1"/>
          <p:nvPr/>
        </p:nvSpPr>
        <p:spPr>
          <a:xfrm>
            <a:off x="948316" y="2838275"/>
            <a:ext cx="369332" cy="549189"/>
          </a:xfrm>
          <a:prstGeom prst="rect">
            <a:avLst/>
          </a:prstGeom>
          <a:noFill/>
        </p:spPr>
        <p:txBody>
          <a:bodyPr vert="eaVert" wrap="none" rtlCol="0">
            <a:spAutoFit/>
          </a:bodyPr>
          <a:lstStyle/>
          <a:p>
            <a:r>
              <a:rPr kumimoji="1" lang="ja-JP" altLang="en-US" sz="1200" b="1" dirty="0" smtClean="0">
                <a:solidFill>
                  <a:schemeClr val="bg1"/>
                </a:solidFill>
                <a:effectLst>
                  <a:outerShdw blurRad="38100" dist="38100" dir="2700000" algn="tl">
                    <a:srgbClr val="000000">
                      <a:alpha val="43137"/>
                    </a:srgbClr>
                  </a:outerShdw>
                </a:effectLst>
              </a:rPr>
              <a:t>高精細</a:t>
            </a:r>
            <a:endParaRPr kumimoji="1" lang="ja-JP" altLang="en-US" sz="1200" b="1" dirty="0">
              <a:solidFill>
                <a:schemeClr val="bg1"/>
              </a:solidFill>
              <a:effectLst>
                <a:outerShdw blurRad="38100" dist="38100" dir="2700000" algn="tl">
                  <a:srgbClr val="000000">
                    <a:alpha val="43137"/>
                  </a:srgbClr>
                </a:outerShdw>
              </a:effectLst>
            </a:endParaRPr>
          </a:p>
        </p:txBody>
      </p:sp>
      <p:sp>
        <p:nvSpPr>
          <p:cNvPr id="49" name="テキスト ボックス 48"/>
          <p:cNvSpPr txBox="1"/>
          <p:nvPr/>
        </p:nvSpPr>
        <p:spPr>
          <a:xfrm>
            <a:off x="1752595" y="2155931"/>
            <a:ext cx="1915909" cy="261610"/>
          </a:xfrm>
          <a:prstGeom prst="rect">
            <a:avLst/>
          </a:prstGeom>
          <a:noFill/>
        </p:spPr>
        <p:txBody>
          <a:bodyPr wrap="none" rtlCol="0">
            <a:spAutoFit/>
          </a:bodyPr>
          <a:lstStyle/>
          <a:p>
            <a:r>
              <a:rPr kumimoji="1" lang="ja-JP" altLang="en-US" sz="1100" b="1" dirty="0" smtClean="0">
                <a:solidFill>
                  <a:schemeClr val="bg1"/>
                </a:solidFill>
                <a:effectLst>
                  <a:outerShdw blurRad="38100" dist="38100" dir="2700000" algn="tl">
                    <a:srgbClr val="000000">
                      <a:alpha val="43137"/>
                    </a:srgbClr>
                  </a:outerShdw>
                </a:effectLst>
              </a:rPr>
              <a:t>小さなスペースに最適な輝度</a:t>
            </a:r>
            <a:endParaRPr kumimoji="1" lang="ja-JP" altLang="en-US" sz="1100" b="1" dirty="0">
              <a:solidFill>
                <a:schemeClr val="bg1"/>
              </a:solidFill>
              <a:effectLst>
                <a:outerShdw blurRad="38100" dist="38100" dir="2700000" algn="tl">
                  <a:srgbClr val="000000">
                    <a:alpha val="43137"/>
                  </a:srgbClr>
                </a:outerShdw>
              </a:effectLst>
            </a:endParaRPr>
          </a:p>
        </p:txBody>
      </p:sp>
      <p:sp>
        <p:nvSpPr>
          <p:cNvPr id="52" name="テキスト ボックス 51"/>
          <p:cNvSpPr txBox="1"/>
          <p:nvPr/>
        </p:nvSpPr>
        <p:spPr>
          <a:xfrm>
            <a:off x="6834390" y="2162014"/>
            <a:ext cx="1927131" cy="261610"/>
          </a:xfrm>
          <a:prstGeom prst="rect">
            <a:avLst/>
          </a:prstGeom>
          <a:noFill/>
        </p:spPr>
        <p:txBody>
          <a:bodyPr wrap="none" rtlCol="0">
            <a:spAutoFit/>
          </a:bodyPr>
          <a:lstStyle/>
          <a:p>
            <a:r>
              <a:rPr kumimoji="1" lang="ja-JP" altLang="en-US" sz="1100" b="1" dirty="0" smtClean="0">
                <a:solidFill>
                  <a:schemeClr val="bg1"/>
                </a:solidFill>
                <a:effectLst>
                  <a:outerShdw blurRad="38100" dist="38100" dir="2700000" algn="tl">
                    <a:srgbClr val="000000">
                      <a:alpha val="43137"/>
                    </a:srgbClr>
                  </a:outerShdw>
                </a:effectLst>
              </a:rPr>
              <a:t>大きなスペースに最適な輝度</a:t>
            </a:r>
            <a:endParaRPr kumimoji="1" lang="ja-JP" altLang="en-US" sz="1100" b="1" dirty="0">
              <a:solidFill>
                <a:schemeClr val="bg1"/>
              </a:solidFill>
              <a:effectLst>
                <a:outerShdw blurRad="38100" dist="38100" dir="2700000" algn="tl">
                  <a:srgbClr val="000000">
                    <a:alpha val="43137"/>
                  </a:srgbClr>
                </a:outerShdw>
              </a:effectLst>
            </a:endParaRPr>
          </a:p>
        </p:txBody>
      </p:sp>
      <p:pic>
        <p:nvPicPr>
          <p:cNvPr id="38" name="Picture 73" descr="NP610_0824_2-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25425" y="57150"/>
            <a:ext cx="1092223" cy="1037547"/>
          </a:xfrm>
          <a:prstGeom prst="rect">
            <a:avLst/>
          </a:prstGeom>
          <a:noFill/>
          <a:extLst>
            <a:ext uri="{909E8E84-426E-40DD-AFC4-6F175D3DCCD1}">
              <a14:hiddenFill xmlns:a14="http://schemas.microsoft.com/office/drawing/2010/main">
                <a:solidFill>
                  <a:srgbClr val="FFFFFF"/>
                </a:solidFill>
              </a14:hiddenFill>
            </a:ext>
          </a:extLst>
        </p:spPr>
      </p:pic>
      <p:sp>
        <p:nvSpPr>
          <p:cNvPr id="40" name="WordArt 58"/>
          <p:cNvSpPr>
            <a:spLocks noChangeArrowheads="1" noChangeShapeType="1" noTextEdit="1"/>
          </p:cNvSpPr>
          <p:nvPr/>
        </p:nvSpPr>
        <p:spPr bwMode="auto">
          <a:xfrm>
            <a:off x="1475152" y="249685"/>
            <a:ext cx="5828798" cy="443012"/>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r>
              <a:rPr lang="en-US" altLang="ja-JP" sz="3600" b="1" u="sng" kern="10" dirty="0" smtClean="0">
                <a:solidFill>
                  <a:srgbClr val="000099"/>
                </a:solidFill>
                <a:effectLst>
                  <a:outerShdw blurRad="38100" dist="38100" dir="2700000" algn="tl">
                    <a:srgbClr val="000000">
                      <a:alpha val="43137"/>
                    </a:srgbClr>
                  </a:outerShdw>
                </a:effectLst>
                <a:latin typeface="HGP創英角ｺﾞｼｯｸUB"/>
                <a:ea typeface="HGP創英角ｺﾞｼｯｸUB"/>
              </a:rPr>
              <a:t>NEC</a:t>
            </a:r>
            <a:r>
              <a:rPr lang="ja-JP" altLang="en-US" sz="3600" b="1" u="sng" kern="10" dirty="0" smtClean="0">
                <a:solidFill>
                  <a:srgbClr val="000099"/>
                </a:solidFill>
                <a:effectLst>
                  <a:outerShdw blurRad="38100" dist="38100" dir="2700000" algn="tl">
                    <a:srgbClr val="000000">
                      <a:alpha val="43137"/>
                    </a:srgbClr>
                  </a:outerShdw>
                </a:effectLst>
                <a:latin typeface="HGP創英角ｺﾞｼｯｸUB"/>
                <a:ea typeface="HGP創英角ｺﾞｼｯｸUB"/>
              </a:rPr>
              <a:t>ハイスペックプロジェクター</a:t>
            </a:r>
            <a:r>
              <a:rPr lang="en-US" altLang="ja-JP" sz="3600" b="1" u="sng" kern="10" dirty="0">
                <a:solidFill>
                  <a:srgbClr val="000099"/>
                </a:solidFill>
                <a:effectLst>
                  <a:outerShdw blurRad="38100" dist="38100" dir="2700000" algn="tl">
                    <a:srgbClr val="000000">
                      <a:alpha val="43137"/>
                    </a:srgbClr>
                  </a:outerShdw>
                </a:effectLst>
                <a:latin typeface="HGP創英角ｺﾞｼｯｸUB"/>
                <a:ea typeface="HGP創英角ｺﾞｼｯｸUB"/>
              </a:rPr>
              <a:t> </a:t>
            </a:r>
            <a:r>
              <a:rPr lang="ja-JP" altLang="en-US" sz="3600" b="1" u="sng" kern="10" dirty="0" smtClean="0">
                <a:solidFill>
                  <a:srgbClr val="000099"/>
                </a:solidFill>
                <a:effectLst>
                  <a:outerShdw blurRad="38100" dist="38100" dir="2700000" algn="tl">
                    <a:srgbClr val="000000">
                      <a:alpha val="43137"/>
                    </a:srgbClr>
                  </a:outerShdw>
                </a:effectLst>
                <a:latin typeface="HGP創英角ｺﾞｼｯｸUB"/>
                <a:ea typeface="HGP創英角ｺﾞｼｯｸUB"/>
              </a:rPr>
              <a:t>ラインアップ</a:t>
            </a:r>
            <a:endParaRPr lang="ja-JP" altLang="en-US" sz="3600" b="1" u="sng" kern="10" dirty="0">
              <a:solidFill>
                <a:srgbClr val="000099"/>
              </a:solidFill>
              <a:effectLst>
                <a:outerShdw blurRad="38100" dist="38100" dir="2700000" algn="tl">
                  <a:srgbClr val="000000">
                    <a:alpha val="43137"/>
                  </a:srgbClr>
                </a:outerShdw>
              </a:effectLst>
              <a:latin typeface="HGP創英角ｺﾞｼｯｸUB"/>
              <a:ea typeface="HGP創英角ｺﾞｼｯｸUB"/>
            </a:endParaRPr>
          </a:p>
        </p:txBody>
      </p:sp>
      <p:sp>
        <p:nvSpPr>
          <p:cNvPr id="42" name="WordArt 58"/>
          <p:cNvSpPr>
            <a:spLocks noChangeArrowheads="1" noChangeShapeType="1" noTextEdit="1"/>
          </p:cNvSpPr>
          <p:nvPr/>
        </p:nvSpPr>
        <p:spPr bwMode="auto">
          <a:xfrm>
            <a:off x="1979712" y="764704"/>
            <a:ext cx="4770991" cy="216024"/>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r>
              <a:rPr lang="ja-JP" altLang="en-US" sz="3600" kern="10" dirty="0" smtClean="0">
                <a:solidFill>
                  <a:srgbClr val="000099"/>
                </a:solidFill>
                <a:latin typeface="HGP創英角ｺﾞｼｯｸUB"/>
                <a:ea typeface="HGP創英角ｺﾞｼｯｸUB"/>
              </a:rPr>
              <a:t>様々な用途にあわせて豊富なラインアップよりお選びいただけます</a:t>
            </a:r>
            <a:endParaRPr lang="ja-JP" altLang="en-US" sz="3600" kern="10" dirty="0">
              <a:solidFill>
                <a:srgbClr val="000099"/>
              </a:solidFill>
              <a:latin typeface="HGP創英角ｺﾞｼｯｸUB"/>
              <a:ea typeface="HGP創英角ｺﾞｼｯｸUB"/>
            </a:endParaRPr>
          </a:p>
        </p:txBody>
      </p:sp>
      <p:sp>
        <p:nvSpPr>
          <p:cNvPr id="43" name="WordArt 58"/>
          <p:cNvSpPr>
            <a:spLocks noChangeArrowheads="1" noChangeShapeType="1" noTextEdit="1"/>
          </p:cNvSpPr>
          <p:nvPr/>
        </p:nvSpPr>
        <p:spPr bwMode="auto">
          <a:xfrm>
            <a:off x="7452320" y="773940"/>
            <a:ext cx="1470859" cy="185501"/>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r>
              <a:rPr lang="ja-JP" altLang="en-US" sz="3600" kern="10" dirty="0" smtClean="0">
                <a:solidFill>
                  <a:srgbClr val="002060"/>
                </a:solidFill>
                <a:latin typeface="HGP創英角ｺﾞｼｯｸUB"/>
                <a:ea typeface="HGP創英角ｺﾞｼｯｸUB"/>
              </a:rPr>
              <a:t>在庫ございます！</a:t>
            </a:r>
            <a:endParaRPr lang="ja-JP" altLang="en-US" sz="3600" kern="10" dirty="0">
              <a:solidFill>
                <a:srgbClr val="002060"/>
              </a:solidFill>
              <a:latin typeface="HGP創英角ｺﾞｼｯｸUB"/>
              <a:ea typeface="HGP創英角ｺﾞｼｯｸUB"/>
            </a:endParaRPr>
          </a:p>
        </p:txBody>
      </p:sp>
      <p:sp>
        <p:nvSpPr>
          <p:cNvPr id="50" name="WordArt 58"/>
          <p:cNvSpPr>
            <a:spLocks noChangeArrowheads="1" noChangeShapeType="1" noTextEdit="1"/>
          </p:cNvSpPr>
          <p:nvPr/>
        </p:nvSpPr>
        <p:spPr bwMode="auto">
          <a:xfrm>
            <a:off x="7493629" y="971492"/>
            <a:ext cx="1470859" cy="92751"/>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r>
              <a:rPr lang="ja-JP" altLang="en-US" sz="3600" kern="10" dirty="0" smtClean="0">
                <a:solidFill>
                  <a:srgbClr val="002060"/>
                </a:solidFill>
                <a:latin typeface="HGP創英角ｺﾞｼｯｸUB"/>
                <a:ea typeface="HGP創英角ｺﾞｼｯｸUB"/>
              </a:rPr>
              <a:t>（ﾒｰｶｰ完売となった場合はご容赦願います）</a:t>
            </a:r>
            <a:endParaRPr lang="ja-JP" altLang="en-US" sz="3600" kern="10" dirty="0">
              <a:solidFill>
                <a:srgbClr val="002060"/>
              </a:solidFill>
              <a:latin typeface="HGP創英角ｺﾞｼｯｸUB"/>
              <a:ea typeface="HGP創英角ｺﾞｼｯｸUB"/>
            </a:endParaRPr>
          </a:p>
        </p:txBody>
      </p:sp>
    </p:spTree>
    <p:extLst>
      <p:ext uri="{BB962C8B-B14F-4D97-AF65-F5344CB8AC3E}">
        <p14:creationId xmlns:p14="http://schemas.microsoft.com/office/powerpoint/2010/main" val="302325247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TotalTime>
  <Words>42</Words>
  <Application>Microsoft Office PowerPoint</Application>
  <PresentationFormat>画面に合わせる (4:3)</PresentationFormat>
  <Paragraphs>8</Paragraphs>
  <Slides>1</Slides>
  <Notes>0</Notes>
  <HiddenSlides>0</HiddenSlides>
  <MMClips>0</MMClips>
  <ScaleCrop>false</ScaleCrop>
  <HeadingPairs>
    <vt:vector size="4" baseType="variant">
      <vt:variant>
        <vt:lpstr>テーマ</vt:lpstr>
      </vt:variant>
      <vt:variant>
        <vt:i4>1</vt:i4>
      </vt:variant>
      <vt:variant>
        <vt:lpstr>スライド タイトル</vt:lpstr>
      </vt:variant>
      <vt:variant>
        <vt:i4>1</vt:i4>
      </vt:variant>
    </vt:vector>
  </HeadingPairs>
  <TitlesOfParts>
    <vt:vector size="2" baseType="lpstr">
      <vt:lpstr>Office ​​テーマ</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齊藤　波瑠</dc:creator>
  <cp:lastModifiedBy>0000011264775</cp:lastModifiedBy>
  <cp:revision>22</cp:revision>
  <dcterms:created xsi:type="dcterms:W3CDTF">2014-05-20T05:00:38Z</dcterms:created>
  <dcterms:modified xsi:type="dcterms:W3CDTF">2014-05-26T23:43:01Z</dcterms:modified>
</cp:coreProperties>
</file>