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6" r:id="rId2"/>
  </p:sldIdLst>
  <p:sldSz cx="10288588" cy="18291175"/>
  <p:notesSz cx="6742113" cy="9872663"/>
  <p:defaultTextStyle>
    <a:defPPr>
      <a:defRPr lang="ja-JP"/>
    </a:defPPr>
    <a:lvl1pPr marL="0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1pPr>
    <a:lvl2pPr marL="914537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2pPr>
    <a:lvl3pPr marL="1829074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3pPr>
    <a:lvl4pPr marL="2743611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4pPr>
    <a:lvl5pPr marL="3658149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5pPr>
    <a:lvl6pPr marL="4572686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6pPr>
    <a:lvl7pPr marL="5487223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7pPr>
    <a:lvl8pPr marL="6401760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8pPr>
    <a:lvl9pPr marL="7316297" algn="l" defTabSz="1829074" rtl="0" eaLnBrk="1" latinLnBrk="0" hangingPunct="1">
      <a:defRPr kumimoji="1" sz="3601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5761" userDrawn="1">
          <p15:clr>
            <a:srgbClr val="A4A3A4"/>
          </p15:clr>
        </p15:guide>
        <p15:guide id="2" pos="324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CC"/>
    <a:srgbClr val="FF6699"/>
    <a:srgbClr val="FFFFCC"/>
    <a:srgbClr val="88888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31" d="100"/>
          <a:sy n="31" d="100"/>
        </p:scale>
        <p:origin x="2827" y="72"/>
      </p:cViewPr>
      <p:guideLst>
        <p:guide orient="horz" pos="5761"/>
        <p:guide pos="3241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jp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21583" cy="493634"/>
          </a:xfrm>
          <a:prstGeom prst="rect">
            <a:avLst/>
          </a:prstGeom>
        </p:spPr>
        <p:txBody>
          <a:bodyPr vert="horz" lIns="91504" tIns="45752" rIns="91504" bIns="45752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18970" y="0"/>
            <a:ext cx="2921583" cy="493634"/>
          </a:xfrm>
          <a:prstGeom prst="rect">
            <a:avLst/>
          </a:prstGeom>
        </p:spPr>
        <p:txBody>
          <a:bodyPr vert="horz" lIns="91504" tIns="45752" rIns="91504" bIns="45752" rtlCol="0"/>
          <a:lstStyle>
            <a:lvl1pPr algn="r">
              <a:defRPr sz="1200"/>
            </a:lvl1pPr>
          </a:lstStyle>
          <a:p>
            <a:fld id="{CA63A1EF-A44B-44B4-B835-01606311DBD6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2328863" y="739775"/>
            <a:ext cx="2084387" cy="37036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504" tIns="45752" rIns="91504" bIns="45752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74212" y="4689516"/>
            <a:ext cx="5393690" cy="4442699"/>
          </a:xfrm>
          <a:prstGeom prst="rect">
            <a:avLst/>
          </a:prstGeom>
        </p:spPr>
        <p:txBody>
          <a:bodyPr vert="horz" lIns="91504" tIns="45752" rIns="91504" bIns="45752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9377316"/>
            <a:ext cx="2921583" cy="493634"/>
          </a:xfrm>
          <a:prstGeom prst="rect">
            <a:avLst/>
          </a:prstGeom>
        </p:spPr>
        <p:txBody>
          <a:bodyPr vert="horz" lIns="91504" tIns="45752" rIns="91504" bIns="45752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18970" y="9377316"/>
            <a:ext cx="2921583" cy="493634"/>
          </a:xfrm>
          <a:prstGeom prst="rect">
            <a:avLst/>
          </a:prstGeom>
        </p:spPr>
        <p:txBody>
          <a:bodyPr vert="horz" lIns="91504" tIns="45752" rIns="91504" bIns="45752" rtlCol="0" anchor="b"/>
          <a:lstStyle>
            <a:lvl1pPr algn="r">
              <a:defRPr sz="1200"/>
            </a:lvl1pPr>
          </a:lstStyle>
          <a:p>
            <a:fld id="{E39DA343-841B-45B0-BD2E-6C9AD1B64CAB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43556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1pPr>
    <a:lvl2pPr marL="914537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2pPr>
    <a:lvl3pPr marL="1829074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3pPr>
    <a:lvl4pPr marL="2743611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4pPr>
    <a:lvl5pPr marL="3658149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5pPr>
    <a:lvl6pPr marL="4572686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6pPr>
    <a:lvl7pPr marL="5487223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7pPr>
    <a:lvl8pPr marL="6401760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8pPr>
    <a:lvl9pPr marL="7316297" algn="l" defTabSz="1829074" rtl="0" eaLnBrk="1" latinLnBrk="0" hangingPunct="1">
      <a:defRPr kumimoji="1" sz="2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2328863" y="739775"/>
            <a:ext cx="2084387" cy="3703638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E39DA343-841B-45B0-BD2E-6C9AD1B64CAB}" type="slidenum">
              <a:rPr kumimoji="1" lang="ja-JP" altLang="en-US" smtClean="0"/>
              <a:t>1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771646" y="5682125"/>
            <a:ext cx="8745300" cy="3920747"/>
          </a:xfrm>
        </p:spPr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543288" y="10364999"/>
            <a:ext cx="7202012" cy="4674411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9145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829074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2743611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365814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4572686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5487223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640176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731629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 サブタイトルの書式設定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pic>
        <p:nvPicPr>
          <p:cNvPr id="7" name="図 6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0" y="0"/>
            <a:ext cx="10288588" cy="18291175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5594419" y="978072"/>
            <a:ext cx="1736200" cy="20806212"/>
          </a:xfrm>
        </p:spPr>
        <p:txBody>
          <a:bodyPr vert="eaVert"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385824" y="978072"/>
            <a:ext cx="5037121" cy="20806212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812728" y="11753774"/>
            <a:ext cx="8745300" cy="3632831"/>
          </a:xfrm>
        </p:spPr>
        <p:txBody>
          <a:bodyPr anchor="t"/>
          <a:lstStyle>
            <a:lvl1pPr algn="l">
              <a:defRPr sz="8001" b="1" cap="all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812728" y="7752584"/>
            <a:ext cx="8745300" cy="4001193"/>
          </a:xfrm>
        </p:spPr>
        <p:txBody>
          <a:bodyPr anchor="b"/>
          <a:lstStyle>
            <a:lvl1pPr marL="0" indent="0">
              <a:buNone/>
              <a:defRPr sz="4001">
                <a:solidFill>
                  <a:schemeClr val="tx1">
                    <a:tint val="75000"/>
                  </a:schemeClr>
                </a:solidFill>
              </a:defRPr>
            </a:lvl1pPr>
            <a:lvl2pPr marL="914537" indent="0">
              <a:buNone/>
              <a:defRPr sz="3601">
                <a:solidFill>
                  <a:schemeClr val="tx1">
                    <a:tint val="75000"/>
                  </a:schemeClr>
                </a:solidFill>
              </a:defRPr>
            </a:lvl2pPr>
            <a:lvl3pPr marL="1829074" indent="0">
              <a:buNone/>
              <a:defRPr sz="3200">
                <a:solidFill>
                  <a:schemeClr val="tx1">
                    <a:tint val="75000"/>
                  </a:schemeClr>
                </a:solidFill>
              </a:defRPr>
            </a:lvl3pPr>
            <a:lvl4pPr marL="2743611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4pPr>
            <a:lvl5pPr marL="3658149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5pPr>
            <a:lvl6pPr marL="4572686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6pPr>
            <a:lvl7pPr marL="5487223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7pPr>
            <a:lvl8pPr marL="6401760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8pPr>
            <a:lvl9pPr marL="7316297" indent="0">
              <a:buNone/>
              <a:defRPr sz="2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385824" y="5690591"/>
            <a:ext cx="3386661" cy="16093696"/>
          </a:xfrm>
        </p:spPr>
        <p:txBody>
          <a:bodyPr/>
          <a:lstStyle>
            <a:lvl1pPr>
              <a:defRPr sz="5601"/>
            </a:lvl1pPr>
            <a:lvl2pPr>
              <a:defRPr sz="4801"/>
            </a:lvl2pPr>
            <a:lvl3pPr>
              <a:defRPr sz="4001"/>
            </a:lvl3pPr>
            <a:lvl4pPr>
              <a:defRPr sz="3601"/>
            </a:lvl4pPr>
            <a:lvl5pPr>
              <a:defRPr sz="3601"/>
            </a:lvl5pPr>
            <a:lvl6pPr>
              <a:defRPr sz="3601"/>
            </a:lvl6pPr>
            <a:lvl7pPr>
              <a:defRPr sz="3601"/>
            </a:lvl7pPr>
            <a:lvl8pPr>
              <a:defRPr sz="3601"/>
            </a:lvl8pPr>
            <a:lvl9pPr>
              <a:defRPr sz="360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943960" y="5690591"/>
            <a:ext cx="3386661" cy="16093696"/>
          </a:xfrm>
        </p:spPr>
        <p:txBody>
          <a:bodyPr/>
          <a:lstStyle>
            <a:lvl1pPr>
              <a:defRPr sz="5601"/>
            </a:lvl1pPr>
            <a:lvl2pPr>
              <a:defRPr sz="4801"/>
            </a:lvl2pPr>
            <a:lvl3pPr>
              <a:defRPr sz="4001"/>
            </a:lvl3pPr>
            <a:lvl4pPr>
              <a:defRPr sz="3601"/>
            </a:lvl4pPr>
            <a:lvl5pPr>
              <a:defRPr sz="3601"/>
            </a:lvl5pPr>
            <a:lvl6pPr>
              <a:defRPr sz="3601"/>
            </a:lvl6pPr>
            <a:lvl7pPr>
              <a:defRPr sz="3601"/>
            </a:lvl7pPr>
            <a:lvl8pPr>
              <a:defRPr sz="3601"/>
            </a:lvl8pPr>
            <a:lvl9pPr>
              <a:defRPr sz="360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14430" y="732495"/>
            <a:ext cx="9259729" cy="3048529"/>
          </a:xfrm>
        </p:spPr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14429" y="4094345"/>
            <a:ext cx="4545914" cy="1706328"/>
          </a:xfrm>
        </p:spPr>
        <p:txBody>
          <a:bodyPr anchor="b"/>
          <a:lstStyle>
            <a:lvl1pPr marL="0" indent="0">
              <a:buNone/>
              <a:defRPr sz="4801" b="1"/>
            </a:lvl1pPr>
            <a:lvl2pPr marL="914537" indent="0">
              <a:buNone/>
              <a:defRPr sz="4001" b="1"/>
            </a:lvl2pPr>
            <a:lvl3pPr marL="1829074" indent="0">
              <a:buNone/>
              <a:defRPr sz="3601" b="1"/>
            </a:lvl3pPr>
            <a:lvl4pPr marL="2743611" indent="0">
              <a:buNone/>
              <a:defRPr sz="3200" b="1"/>
            </a:lvl4pPr>
            <a:lvl5pPr marL="3658149" indent="0">
              <a:buNone/>
              <a:defRPr sz="3200" b="1"/>
            </a:lvl5pPr>
            <a:lvl6pPr marL="4572686" indent="0">
              <a:buNone/>
              <a:defRPr sz="3200" b="1"/>
            </a:lvl6pPr>
            <a:lvl7pPr marL="5487223" indent="0">
              <a:buNone/>
              <a:defRPr sz="3200" b="1"/>
            </a:lvl7pPr>
            <a:lvl8pPr marL="6401760" indent="0">
              <a:buNone/>
              <a:defRPr sz="3200" b="1"/>
            </a:lvl8pPr>
            <a:lvl9pPr marL="7316297" indent="0">
              <a:buNone/>
              <a:defRPr sz="32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514429" y="5800673"/>
            <a:ext cx="4545914" cy="10538597"/>
          </a:xfrm>
        </p:spPr>
        <p:txBody>
          <a:bodyPr/>
          <a:lstStyle>
            <a:lvl1pPr>
              <a:defRPr sz="4801"/>
            </a:lvl1pPr>
            <a:lvl2pPr>
              <a:defRPr sz="4001"/>
            </a:lvl2pPr>
            <a:lvl3pPr>
              <a:defRPr sz="3601"/>
            </a:lvl3pPr>
            <a:lvl4pPr>
              <a:defRPr sz="3200"/>
            </a:lvl4pPr>
            <a:lvl5pPr>
              <a:defRPr sz="3200"/>
            </a:lvl5pPr>
            <a:lvl6pPr>
              <a:defRPr sz="3200"/>
            </a:lvl6pPr>
            <a:lvl7pPr>
              <a:defRPr sz="3200"/>
            </a:lvl7pPr>
            <a:lvl8pPr>
              <a:defRPr sz="3200"/>
            </a:lvl8pPr>
            <a:lvl9pPr>
              <a:defRPr sz="3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5226461" y="4094345"/>
            <a:ext cx="4547698" cy="1706328"/>
          </a:xfrm>
        </p:spPr>
        <p:txBody>
          <a:bodyPr anchor="b"/>
          <a:lstStyle>
            <a:lvl1pPr marL="0" indent="0">
              <a:buNone/>
              <a:defRPr sz="4801" b="1"/>
            </a:lvl1pPr>
            <a:lvl2pPr marL="914537" indent="0">
              <a:buNone/>
              <a:defRPr sz="4001" b="1"/>
            </a:lvl2pPr>
            <a:lvl3pPr marL="1829074" indent="0">
              <a:buNone/>
              <a:defRPr sz="3601" b="1"/>
            </a:lvl3pPr>
            <a:lvl4pPr marL="2743611" indent="0">
              <a:buNone/>
              <a:defRPr sz="3200" b="1"/>
            </a:lvl4pPr>
            <a:lvl5pPr marL="3658149" indent="0">
              <a:buNone/>
              <a:defRPr sz="3200" b="1"/>
            </a:lvl5pPr>
            <a:lvl6pPr marL="4572686" indent="0">
              <a:buNone/>
              <a:defRPr sz="3200" b="1"/>
            </a:lvl6pPr>
            <a:lvl7pPr marL="5487223" indent="0">
              <a:buNone/>
              <a:defRPr sz="3200" b="1"/>
            </a:lvl7pPr>
            <a:lvl8pPr marL="6401760" indent="0">
              <a:buNone/>
              <a:defRPr sz="3200" b="1"/>
            </a:lvl8pPr>
            <a:lvl9pPr marL="7316297" indent="0">
              <a:buNone/>
              <a:defRPr sz="3200" b="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5226461" y="5800673"/>
            <a:ext cx="4547698" cy="10538597"/>
          </a:xfrm>
        </p:spPr>
        <p:txBody>
          <a:bodyPr/>
          <a:lstStyle>
            <a:lvl1pPr>
              <a:defRPr sz="4801"/>
            </a:lvl1pPr>
            <a:lvl2pPr>
              <a:defRPr sz="4001"/>
            </a:lvl2pPr>
            <a:lvl3pPr>
              <a:defRPr sz="3601"/>
            </a:lvl3pPr>
            <a:lvl4pPr>
              <a:defRPr sz="3200"/>
            </a:lvl4pPr>
            <a:lvl5pPr>
              <a:defRPr sz="3200"/>
            </a:lvl5pPr>
            <a:lvl6pPr>
              <a:defRPr sz="3200"/>
            </a:lvl6pPr>
            <a:lvl7pPr>
              <a:defRPr sz="3200"/>
            </a:lvl7pPr>
            <a:lvl8pPr>
              <a:defRPr sz="3200"/>
            </a:lvl8pPr>
            <a:lvl9pPr>
              <a:defRPr sz="32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14432" y="728260"/>
            <a:ext cx="3384874" cy="3099338"/>
          </a:xfrm>
        </p:spPr>
        <p:txBody>
          <a:bodyPr anchor="b"/>
          <a:lstStyle>
            <a:lvl1pPr algn="l">
              <a:defRPr sz="4001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022551" y="728263"/>
            <a:ext cx="5751608" cy="15611012"/>
          </a:xfrm>
        </p:spPr>
        <p:txBody>
          <a:bodyPr/>
          <a:lstStyle>
            <a:lvl1pPr>
              <a:defRPr sz="6401"/>
            </a:lvl1pPr>
            <a:lvl2pPr>
              <a:defRPr sz="5601"/>
            </a:lvl2pPr>
            <a:lvl3pPr>
              <a:defRPr sz="4801"/>
            </a:lvl3pPr>
            <a:lvl4pPr>
              <a:defRPr sz="4001"/>
            </a:lvl4pPr>
            <a:lvl5pPr>
              <a:defRPr sz="4001"/>
            </a:lvl5pPr>
            <a:lvl6pPr>
              <a:defRPr sz="4001"/>
            </a:lvl6pPr>
            <a:lvl7pPr>
              <a:defRPr sz="4001"/>
            </a:lvl7pPr>
            <a:lvl8pPr>
              <a:defRPr sz="4001"/>
            </a:lvl8pPr>
            <a:lvl9pPr>
              <a:defRPr sz="4001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514432" y="3827601"/>
            <a:ext cx="3384874" cy="12511674"/>
          </a:xfrm>
        </p:spPr>
        <p:txBody>
          <a:bodyPr/>
          <a:lstStyle>
            <a:lvl1pPr marL="0" indent="0">
              <a:buNone/>
              <a:defRPr sz="2800"/>
            </a:lvl1pPr>
            <a:lvl2pPr marL="914537" indent="0">
              <a:buNone/>
              <a:defRPr sz="2400"/>
            </a:lvl2pPr>
            <a:lvl3pPr marL="1829074" indent="0">
              <a:buNone/>
              <a:defRPr sz="2000"/>
            </a:lvl3pPr>
            <a:lvl4pPr marL="2743611" indent="0">
              <a:buNone/>
              <a:defRPr sz="1800"/>
            </a:lvl4pPr>
            <a:lvl5pPr marL="3658149" indent="0">
              <a:buNone/>
              <a:defRPr sz="1800"/>
            </a:lvl5pPr>
            <a:lvl6pPr marL="4572686" indent="0">
              <a:buNone/>
              <a:defRPr sz="1800"/>
            </a:lvl6pPr>
            <a:lvl7pPr marL="5487223" indent="0">
              <a:buNone/>
              <a:defRPr sz="1800"/>
            </a:lvl7pPr>
            <a:lvl8pPr marL="6401760" indent="0">
              <a:buNone/>
              <a:defRPr sz="1800"/>
            </a:lvl8pPr>
            <a:lvl9pPr marL="7316297" indent="0">
              <a:buNone/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016635" y="12803826"/>
            <a:ext cx="6173153" cy="1511564"/>
          </a:xfrm>
        </p:spPr>
        <p:txBody>
          <a:bodyPr anchor="b"/>
          <a:lstStyle>
            <a:lvl1pPr algn="l">
              <a:defRPr sz="4001" b="1"/>
            </a:lvl1pPr>
          </a:lstStyle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2016635" y="1634350"/>
            <a:ext cx="6173153" cy="10974705"/>
          </a:xfrm>
        </p:spPr>
        <p:txBody>
          <a:bodyPr/>
          <a:lstStyle>
            <a:lvl1pPr marL="0" indent="0">
              <a:buNone/>
              <a:defRPr sz="6401"/>
            </a:lvl1pPr>
            <a:lvl2pPr marL="914537" indent="0">
              <a:buNone/>
              <a:defRPr sz="5601"/>
            </a:lvl2pPr>
            <a:lvl3pPr marL="1829074" indent="0">
              <a:buNone/>
              <a:defRPr sz="4801"/>
            </a:lvl3pPr>
            <a:lvl4pPr marL="2743611" indent="0">
              <a:buNone/>
              <a:defRPr sz="4001"/>
            </a:lvl4pPr>
            <a:lvl5pPr marL="3658149" indent="0">
              <a:buNone/>
              <a:defRPr sz="4001"/>
            </a:lvl5pPr>
            <a:lvl6pPr marL="4572686" indent="0">
              <a:buNone/>
              <a:defRPr sz="4001"/>
            </a:lvl6pPr>
            <a:lvl7pPr marL="5487223" indent="0">
              <a:buNone/>
              <a:defRPr sz="4001"/>
            </a:lvl7pPr>
            <a:lvl8pPr marL="6401760" indent="0">
              <a:buNone/>
              <a:defRPr sz="4001"/>
            </a:lvl8pPr>
            <a:lvl9pPr marL="7316297" indent="0">
              <a:buNone/>
              <a:defRPr sz="4001"/>
            </a:lvl9pPr>
          </a:lstStyle>
          <a:p>
            <a:endParaRPr kumimoji="1"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2016635" y="14315390"/>
            <a:ext cx="6173153" cy="2146671"/>
          </a:xfrm>
        </p:spPr>
        <p:txBody>
          <a:bodyPr/>
          <a:lstStyle>
            <a:lvl1pPr marL="0" indent="0">
              <a:buNone/>
              <a:defRPr sz="2800"/>
            </a:lvl1pPr>
            <a:lvl2pPr marL="914537" indent="0">
              <a:buNone/>
              <a:defRPr sz="2400"/>
            </a:lvl2pPr>
            <a:lvl3pPr marL="1829074" indent="0">
              <a:buNone/>
              <a:defRPr sz="2000"/>
            </a:lvl3pPr>
            <a:lvl4pPr marL="2743611" indent="0">
              <a:buNone/>
              <a:defRPr sz="1800"/>
            </a:lvl4pPr>
            <a:lvl5pPr marL="3658149" indent="0">
              <a:buNone/>
              <a:defRPr sz="1800"/>
            </a:lvl5pPr>
            <a:lvl6pPr marL="4572686" indent="0">
              <a:buNone/>
              <a:defRPr sz="1800"/>
            </a:lvl6pPr>
            <a:lvl7pPr marL="5487223" indent="0">
              <a:buNone/>
              <a:defRPr sz="1800"/>
            </a:lvl7pPr>
            <a:lvl8pPr marL="6401760" indent="0">
              <a:buNone/>
              <a:defRPr sz="1800"/>
            </a:lvl8pPr>
            <a:lvl9pPr marL="7316297" indent="0">
              <a:buNone/>
              <a:defRPr sz="1800"/>
            </a:lvl9pPr>
          </a:lstStyle>
          <a:p>
            <a:pPr lvl="0"/>
            <a:r>
              <a:rPr kumimoji="1"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プレースホルダ 1"/>
          <p:cNvSpPr>
            <a:spLocks noGrp="1"/>
          </p:cNvSpPr>
          <p:nvPr>
            <p:ph type="title"/>
          </p:nvPr>
        </p:nvSpPr>
        <p:spPr>
          <a:xfrm>
            <a:off x="514430" y="732495"/>
            <a:ext cx="9259729" cy="304852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smtClean="0"/>
              <a:t>マスタ タイトルの書式設定</a:t>
            </a:r>
            <a:endParaRPr kumimoji="1"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14430" y="4267946"/>
            <a:ext cx="9259729" cy="1207132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514429" y="16953214"/>
            <a:ext cx="2400671" cy="973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7948FB-D5F1-467B-8254-9F3E559F263F}" type="datetimeFigureOut">
              <a:rPr kumimoji="1" lang="ja-JP" altLang="en-US" smtClean="0"/>
              <a:t>2020/9/25</a:t>
            </a:fld>
            <a:endParaRPr kumimoji="1"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3515270" y="16953214"/>
            <a:ext cx="3258053" cy="973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7373488" y="16953214"/>
            <a:ext cx="2400671" cy="9738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4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3FB975F-CF60-4C65-9DB6-FD3C9494B90D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iming>
    <p:tnLst>
      <p:par>
        <p:cTn id="1" dur="indefinite" restart="never" nodeType="tmRoot"/>
      </p:par>
    </p:tnLst>
  </p:timing>
  <p:txStyles>
    <p:titleStyle>
      <a:lvl1pPr algn="ctr" defTabSz="1829074" rtl="0" eaLnBrk="1" latinLnBrk="0" hangingPunct="1">
        <a:spcBef>
          <a:spcPct val="0"/>
        </a:spcBef>
        <a:buNone/>
        <a:defRPr kumimoji="1" sz="880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685903" indent="-685903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6401" kern="1200">
          <a:solidFill>
            <a:schemeClr val="tx1"/>
          </a:solidFill>
          <a:latin typeface="+mn-lt"/>
          <a:ea typeface="+mn-ea"/>
          <a:cs typeface="+mn-cs"/>
        </a:defRPr>
      </a:lvl1pPr>
      <a:lvl2pPr marL="1486123" indent="-571586" algn="l" defTabSz="1829074" rtl="0" eaLnBrk="1" latinLnBrk="0" hangingPunct="1">
        <a:spcBef>
          <a:spcPct val="20000"/>
        </a:spcBef>
        <a:buFont typeface="Arial" pitchFamily="34" charset="0"/>
        <a:buChar char="–"/>
        <a:defRPr kumimoji="1" sz="5601" kern="1200">
          <a:solidFill>
            <a:schemeClr val="tx1"/>
          </a:solidFill>
          <a:latin typeface="+mn-lt"/>
          <a:ea typeface="+mn-ea"/>
          <a:cs typeface="+mn-cs"/>
        </a:defRPr>
      </a:lvl2pPr>
      <a:lvl3pPr marL="2286343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801" kern="1200">
          <a:solidFill>
            <a:schemeClr val="tx1"/>
          </a:solidFill>
          <a:latin typeface="+mn-lt"/>
          <a:ea typeface="+mn-ea"/>
          <a:cs typeface="+mn-cs"/>
        </a:defRPr>
      </a:lvl3pPr>
      <a:lvl4pPr marL="3200880" indent="-457269" algn="l" defTabSz="1829074" rtl="0" eaLnBrk="1" latinLnBrk="0" hangingPunct="1">
        <a:spcBef>
          <a:spcPct val="20000"/>
        </a:spcBef>
        <a:buFont typeface="Arial" pitchFamily="34" charset="0"/>
        <a:buChar char="–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4pPr>
      <a:lvl5pPr marL="4115417" indent="-457269" algn="l" defTabSz="1829074" rtl="0" eaLnBrk="1" latinLnBrk="0" hangingPunct="1">
        <a:spcBef>
          <a:spcPct val="20000"/>
        </a:spcBef>
        <a:buFont typeface="Arial" pitchFamily="34" charset="0"/>
        <a:buChar char="»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5pPr>
      <a:lvl6pPr marL="5029954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6pPr>
      <a:lvl7pPr marL="5944492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7pPr>
      <a:lvl8pPr marL="6859029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8pPr>
      <a:lvl9pPr marL="7773566" indent="-457269" algn="l" defTabSz="1829074" rtl="0" eaLnBrk="1" latinLnBrk="0" hangingPunct="1">
        <a:spcBef>
          <a:spcPct val="20000"/>
        </a:spcBef>
        <a:buFont typeface="Arial" pitchFamily="34" charset="0"/>
        <a:buChar char="•"/>
        <a:defRPr kumimoji="1" sz="400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1pPr>
      <a:lvl2pPr marL="914537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2pPr>
      <a:lvl3pPr marL="1829074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3pPr>
      <a:lvl4pPr marL="2743611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4pPr>
      <a:lvl5pPr marL="3658149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5pPr>
      <a:lvl6pPr marL="4572686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6pPr>
      <a:lvl7pPr marL="5487223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7pPr>
      <a:lvl8pPr marL="6401760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8pPr>
      <a:lvl9pPr marL="7316297" algn="l" defTabSz="1829074" rtl="0" eaLnBrk="1" latinLnBrk="0" hangingPunct="1">
        <a:defRPr kumimoji="1" sz="360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テキスト ボックス 28"/>
          <p:cNvSpPr txBox="1"/>
          <p:nvPr/>
        </p:nvSpPr>
        <p:spPr>
          <a:xfrm>
            <a:off x="1439015" y="7849243"/>
            <a:ext cx="7371681" cy="6024357"/>
          </a:xfrm>
          <a:prstGeom prst="rect">
            <a:avLst/>
          </a:prstGeom>
          <a:noFill/>
        </p:spPr>
        <p:txBody>
          <a:bodyPr wrap="square" lIns="174897" tIns="87447" rIns="174897" bIns="87447" rtlCol="0">
            <a:spAutoFit/>
          </a:bodyPr>
          <a:lstStyle/>
          <a:p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日時：完全予約制</a:t>
            </a:r>
            <a:endParaRPr lang="ja-JP" altLang="en-US" sz="2800" dirty="0">
              <a:latin typeface="HGSｺﾞｼｯｸE" pitchFamily="50" charset="-128"/>
              <a:ea typeface="HGSｺﾞｼｯｸE" pitchFamily="50" charset="-128"/>
            </a:endParaRPr>
          </a:p>
          <a:p>
            <a:r>
              <a:rPr lang="en-US" altLang="ja-JP" sz="2400" dirty="0">
                <a:latin typeface="HGSｺﾞｼｯｸM" pitchFamily="50" charset="-128"/>
                <a:ea typeface="HGSｺﾞｼｯｸM" pitchFamily="50" charset="-128"/>
              </a:rPr>
              <a:t>※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実施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希望日の</a:t>
            </a:r>
            <a:r>
              <a:rPr lang="en-US" altLang="ja-JP" sz="2400" dirty="0">
                <a:latin typeface="HGSｺﾞｼｯｸM" pitchFamily="50" charset="-128"/>
                <a:ea typeface="HGSｺﾞｼｯｸM" pitchFamily="50" charset="-128"/>
              </a:rPr>
              <a:t>2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日前まで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に予約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をお願い致します。</a:t>
            </a:r>
          </a:p>
          <a:p>
            <a:r>
              <a:rPr lang="en-US" altLang="ja-JP" sz="2400" dirty="0">
                <a:latin typeface="HGSｺﾞｼｯｸM" pitchFamily="50" charset="-128"/>
                <a:ea typeface="HGSｺﾞｼｯｸM" pitchFamily="50" charset="-128"/>
              </a:rPr>
              <a:t>※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検診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は火・木・金曜日の外来診療時間内に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実施</a:t>
            </a:r>
            <a:endParaRPr lang="en-US" altLang="ja-JP" sz="24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します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。</a:t>
            </a:r>
          </a:p>
          <a:p>
            <a:endParaRPr lang="ja-JP" altLang="en-US" sz="28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検査内容</a:t>
            </a:r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：胸部</a:t>
            </a:r>
            <a:r>
              <a:rPr lang="en-US" altLang="ja-JP" sz="2800" dirty="0">
                <a:latin typeface="HGSｺﾞｼｯｸE" pitchFamily="50" charset="-128"/>
                <a:ea typeface="HGSｺﾞｼｯｸE" pitchFamily="50" charset="-128"/>
              </a:rPr>
              <a:t>X</a:t>
            </a:r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線直接撮影、喀痰</a:t>
            </a:r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検査</a:t>
            </a:r>
            <a:endParaRPr lang="ja-JP" altLang="en-US" sz="2800" dirty="0">
              <a:latin typeface="HGSｺﾞｼｯｸE" pitchFamily="50" charset="-128"/>
              <a:ea typeface="HGSｺﾞｼｯｸE" pitchFamily="50" charset="-128"/>
            </a:endParaRPr>
          </a:p>
          <a:p>
            <a:endParaRPr lang="ja-JP" altLang="en-US" sz="28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費用：</a:t>
            </a:r>
            <a:r>
              <a:rPr lang="en-US" altLang="ja-JP" sz="2800" dirty="0">
                <a:latin typeface="HGSｺﾞｼｯｸE" pitchFamily="50" charset="-128"/>
                <a:ea typeface="HGSｺﾞｼｯｸE" pitchFamily="50" charset="-128"/>
              </a:rPr>
              <a:t>600</a:t>
            </a:r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円（喀痰検査は別途</a:t>
            </a:r>
            <a:r>
              <a:rPr lang="en-US" altLang="ja-JP" sz="2800" dirty="0">
                <a:latin typeface="HGSｺﾞｼｯｸE" pitchFamily="50" charset="-128"/>
                <a:ea typeface="HGSｺﾞｼｯｸE" pitchFamily="50" charset="-128"/>
              </a:rPr>
              <a:t>400</a:t>
            </a:r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円必要）</a:t>
            </a:r>
          </a:p>
          <a:p>
            <a:r>
              <a:rPr lang="en-US" altLang="ja-JP" sz="2400" dirty="0">
                <a:latin typeface="HGSｺﾞｼｯｸM" pitchFamily="50" charset="-128"/>
                <a:ea typeface="HGSｺﾞｼｯｸM" pitchFamily="50" charset="-128"/>
              </a:rPr>
              <a:t>※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区の発行する肺がん検診受診券を持参した方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は</a:t>
            </a:r>
            <a:endParaRPr lang="en-US" altLang="ja-JP" sz="24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無料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です。</a:t>
            </a:r>
          </a:p>
          <a:p>
            <a:r>
              <a:rPr lang="en-US" altLang="ja-JP" sz="2400" dirty="0">
                <a:latin typeface="HGSｺﾞｼｯｸM" pitchFamily="50" charset="-128"/>
                <a:ea typeface="HGSｺﾞｼｯｸM" pitchFamily="50" charset="-128"/>
              </a:rPr>
              <a:t>※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次のいずれかに該当する方は費用が免除に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なり</a:t>
            </a:r>
            <a:endParaRPr lang="en-US" altLang="ja-JP" sz="24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ます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。</a:t>
            </a:r>
          </a:p>
          <a:p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　・</a:t>
            </a:r>
            <a:r>
              <a:rPr lang="en-US" altLang="ja-JP" sz="2400" dirty="0">
                <a:latin typeface="HGSｺﾞｼｯｸM" pitchFamily="50" charset="-128"/>
                <a:ea typeface="HGSｺﾞｼｯｸM" pitchFamily="50" charset="-128"/>
              </a:rPr>
              <a:t>70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歳以上の方</a:t>
            </a:r>
          </a:p>
          <a:p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　・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生活保護受給者</a:t>
            </a:r>
          </a:p>
          <a:p>
            <a:r>
              <a:rPr lang="ja-JP" altLang="en-US" sz="2400">
                <a:latin typeface="HGSｺﾞｼｯｸM" pitchFamily="50" charset="-128"/>
                <a:ea typeface="HGSｺﾞｼｯｸM" pitchFamily="50" charset="-128"/>
              </a:rPr>
              <a:t>　・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後期高齢者医療制度が適用される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方</a:t>
            </a:r>
            <a:endParaRPr lang="ja-JP" altLang="en-US" sz="2400" dirty="0">
              <a:latin typeface="HGSｺﾞｼｯｸM" pitchFamily="50" charset="-128"/>
              <a:ea typeface="HGSｺﾞｼｯｸM" pitchFamily="50" charset="-128"/>
            </a:endParaRPr>
          </a:p>
        </p:txBody>
      </p:sp>
      <p:sp>
        <p:nvSpPr>
          <p:cNvPr id="31" name="テキスト ボックス 30"/>
          <p:cNvSpPr txBox="1"/>
          <p:nvPr/>
        </p:nvSpPr>
        <p:spPr>
          <a:xfrm>
            <a:off x="391033" y="16491536"/>
            <a:ext cx="9506523" cy="70801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4001" b="1" dirty="0">
                <a:latin typeface="HGSｺﾞｼｯｸE" pitchFamily="50" charset="-128"/>
                <a:ea typeface="HGSｺﾞｼｯｸE" pitchFamily="50" charset="-128"/>
              </a:rPr>
              <a:t>×××</a:t>
            </a:r>
            <a:r>
              <a:rPr lang="ja-JP" altLang="en-US" sz="4001" b="1" dirty="0">
                <a:latin typeface="HGSｺﾞｼｯｸE" pitchFamily="50" charset="-128"/>
                <a:ea typeface="HGSｺﾞｼｯｸE" pitchFamily="50" charset="-128"/>
              </a:rPr>
              <a:t>総合病院</a:t>
            </a:r>
            <a:endParaRPr lang="ja-JP" altLang="en-US" sz="4001" b="1" dirty="0">
              <a:latin typeface="HGSｺﾞｼｯｸE" pitchFamily="50" charset="-128"/>
              <a:ea typeface="HGSｺﾞｼｯｸE" pitchFamily="50" charset="-128"/>
            </a:endParaRPr>
          </a:p>
        </p:txBody>
      </p:sp>
      <p:pic>
        <p:nvPicPr>
          <p:cNvPr id="18" name="図 17"/>
          <p:cNvPicPr>
            <a:picLocks noChangeAspect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953084" y="1079447"/>
            <a:ext cx="4269411" cy="690901"/>
          </a:xfrm>
          <a:prstGeom prst="rect">
            <a:avLst/>
          </a:prstGeom>
        </p:spPr>
      </p:pic>
      <p:pic>
        <p:nvPicPr>
          <p:cNvPr id="2" name="図 1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20335" y="5256555"/>
            <a:ext cx="2468953" cy="3048090"/>
          </a:xfrm>
          <a:prstGeom prst="rect">
            <a:avLst/>
          </a:prstGeom>
        </p:spPr>
      </p:pic>
      <p:sp>
        <p:nvSpPr>
          <p:cNvPr id="12" name="テキスト ボックス 11"/>
          <p:cNvSpPr txBox="1"/>
          <p:nvPr/>
        </p:nvSpPr>
        <p:spPr>
          <a:xfrm>
            <a:off x="1399301" y="3477016"/>
            <a:ext cx="7511861" cy="1099932"/>
          </a:xfrm>
          <a:prstGeom prst="rect">
            <a:avLst/>
          </a:prstGeom>
          <a:solidFill>
            <a:srgbClr val="FF6699"/>
          </a:solidFill>
          <a:ln w="38100">
            <a:solidFill>
              <a:srgbClr val="FFCCCC"/>
            </a:solidFill>
          </a:ln>
        </p:spPr>
        <p:txBody>
          <a:bodyPr wrap="square" lIns="174897" tIns="87447" rIns="174897" bIns="87447" rtlCol="0" anchor="ctr">
            <a:spAutoFit/>
          </a:bodyPr>
          <a:lstStyle/>
          <a:p>
            <a:pPr algn="ctr"/>
            <a:r>
              <a:rPr lang="ja-JP" altLang="en-US" sz="6000" dirty="0">
                <a:solidFill>
                  <a:schemeClr val="bg1"/>
                </a:solidFill>
                <a:latin typeface="HGSｺﾞｼｯｸE" pitchFamily="50" charset="-128"/>
                <a:ea typeface="HGSｺﾞｼｯｸE" pitchFamily="50" charset="-128"/>
              </a:rPr>
              <a:t>肺がん検診のご案内</a:t>
            </a:r>
            <a:endParaRPr lang="ja-JP" altLang="en-US" sz="6000" dirty="0">
              <a:solidFill>
                <a:schemeClr val="bg1"/>
              </a:solidFill>
              <a:latin typeface="HGSｺﾞｼｯｸE" pitchFamily="50" charset="-128"/>
              <a:ea typeface="HGSｺﾞｼｯｸE" pitchFamily="50" charset="-128"/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377428" y="4536365"/>
            <a:ext cx="7511861" cy="1038376"/>
          </a:xfrm>
          <a:prstGeom prst="rect">
            <a:avLst/>
          </a:prstGeom>
          <a:noFill/>
        </p:spPr>
        <p:txBody>
          <a:bodyPr wrap="square" lIns="174897" tIns="87447" rIns="174897" bIns="87447" rtlCol="0">
            <a:spAutoFit/>
          </a:bodyPr>
          <a:lstStyle/>
          <a:p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世田谷区民で満</a:t>
            </a:r>
            <a:r>
              <a:rPr lang="en-US" altLang="ja-JP" sz="2800" dirty="0">
                <a:latin typeface="HGSｺﾞｼｯｸM" pitchFamily="50" charset="-128"/>
                <a:ea typeface="HGSｺﾞｼｯｸM" pitchFamily="50" charset="-128"/>
              </a:rPr>
              <a:t>40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歳以上の方を対象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に実施</a:t>
            </a:r>
            <a:r>
              <a:rPr lang="ja-JP" altLang="en-US" sz="2800" dirty="0">
                <a:latin typeface="HGSｺﾞｼｯｸM" pitchFamily="50" charset="-128"/>
                <a:ea typeface="HGSｺﾞｼｯｸM" pitchFamily="50" charset="-128"/>
              </a:rPr>
              <a:t>しています。</a:t>
            </a:r>
          </a:p>
        </p:txBody>
      </p:sp>
      <p:sp>
        <p:nvSpPr>
          <p:cNvPr id="17" name="テキスト ボックス 16"/>
          <p:cNvSpPr txBox="1"/>
          <p:nvPr/>
        </p:nvSpPr>
        <p:spPr>
          <a:xfrm>
            <a:off x="1439014" y="5783878"/>
            <a:ext cx="4857586" cy="1777040"/>
          </a:xfrm>
          <a:prstGeom prst="rect">
            <a:avLst/>
          </a:prstGeom>
          <a:noFill/>
        </p:spPr>
        <p:txBody>
          <a:bodyPr wrap="square" lIns="174897" tIns="87447" rIns="174897" bIns="87447" rtlCol="0">
            <a:spAutoFit/>
          </a:bodyPr>
          <a:lstStyle/>
          <a:p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対象者：世田谷区民で</a:t>
            </a:r>
            <a:endParaRPr lang="en-US" altLang="ja-JP" sz="2800" dirty="0">
              <a:latin typeface="HGSｺﾞｼｯｸE" pitchFamily="50" charset="-128"/>
              <a:ea typeface="HGSｺﾞｼｯｸE" pitchFamily="50" charset="-128"/>
            </a:endParaRPr>
          </a:p>
          <a:p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　</a:t>
            </a:r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　　　満</a:t>
            </a:r>
            <a:r>
              <a:rPr lang="en-US" altLang="ja-JP" sz="2800" dirty="0">
                <a:latin typeface="HGSｺﾞｼｯｸE" pitchFamily="50" charset="-128"/>
                <a:ea typeface="HGSｺﾞｼｯｸE" pitchFamily="50" charset="-128"/>
              </a:rPr>
              <a:t>40</a:t>
            </a:r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歳以上の方</a:t>
            </a:r>
          </a:p>
          <a:p>
            <a:r>
              <a:rPr lang="en-US" altLang="ja-JP" sz="2400" dirty="0">
                <a:latin typeface="HGSｺﾞｼｯｸM" pitchFamily="50" charset="-128"/>
                <a:ea typeface="HGSｺﾞｼｯｸM" pitchFamily="50" charset="-128"/>
              </a:rPr>
              <a:t>※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検診の該当者には、世田谷区</a:t>
            </a:r>
            <a:endParaRPr lang="en-US" altLang="ja-JP" sz="2400" dirty="0"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ja-JP" altLang="en-US" sz="2400" dirty="0">
                <a:latin typeface="HGSｺﾞｼｯｸM" pitchFamily="50" charset="-128"/>
                <a:ea typeface="HGSｺﾞｼｯｸM" pitchFamily="50" charset="-128"/>
              </a:rPr>
              <a:t>から通知が送付されます。 </a:t>
            </a:r>
          </a:p>
        </p:txBody>
      </p:sp>
      <p:sp>
        <p:nvSpPr>
          <p:cNvPr id="6" name="正方形/長方形 5"/>
          <p:cNvSpPr/>
          <p:nvPr/>
        </p:nvSpPr>
        <p:spPr>
          <a:xfrm>
            <a:off x="1377427" y="2951945"/>
            <a:ext cx="7533734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ja-JP" altLang="en-US" sz="2400" dirty="0">
                <a:solidFill>
                  <a:srgbClr val="FFFFCC"/>
                </a:solidFill>
                <a:latin typeface="HGSｺﾞｼｯｸE" pitchFamily="50" charset="-128"/>
                <a:ea typeface="HGSｺﾞｼｯｸE" pitchFamily="50" charset="-128"/>
              </a:rPr>
              <a:t>早期発見・早期</a:t>
            </a:r>
            <a:r>
              <a:rPr lang="ja-JP" altLang="en-US" sz="2400" dirty="0">
                <a:solidFill>
                  <a:srgbClr val="FFFFCC"/>
                </a:solidFill>
                <a:latin typeface="HGSｺﾞｼｯｸE" pitchFamily="50" charset="-128"/>
                <a:ea typeface="HGSｺﾞｼｯｸE" pitchFamily="50" charset="-128"/>
              </a:rPr>
              <a:t>治療の</a:t>
            </a:r>
            <a:r>
              <a:rPr lang="ja-JP" altLang="en-US" sz="2400" dirty="0">
                <a:solidFill>
                  <a:srgbClr val="FFFFCC"/>
                </a:solidFill>
                <a:latin typeface="HGSｺﾞｼｯｸE" pitchFamily="50" charset="-128"/>
                <a:ea typeface="HGSｺﾞｼｯｸE" pitchFamily="50" charset="-128"/>
              </a:rPr>
              <a:t>チャンスです！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1439014" y="14219409"/>
            <a:ext cx="7450274" cy="1407708"/>
          </a:xfrm>
          <a:prstGeom prst="rect">
            <a:avLst/>
          </a:prstGeom>
          <a:solidFill>
            <a:schemeClr val="bg1"/>
          </a:solidFill>
          <a:ln>
            <a:noFill/>
            <a:prstDash val="sysDot"/>
          </a:ln>
        </p:spPr>
        <p:txBody>
          <a:bodyPr wrap="square" lIns="174897" tIns="87447" rIns="174897" bIns="87447" rtlCol="0">
            <a:spAutoFit/>
          </a:bodyPr>
          <a:lstStyle/>
          <a:p>
            <a:pPr algn="ctr"/>
            <a:r>
              <a:rPr lang="en-US" altLang="ja-JP" sz="2400" dirty="0">
                <a:solidFill>
                  <a:srgbClr val="FF6699"/>
                </a:solidFill>
                <a:latin typeface="HGSｺﾞｼｯｸE" pitchFamily="50" charset="-128"/>
                <a:ea typeface="HGSｺﾞｼｯｸE" pitchFamily="50" charset="-128"/>
              </a:rPr>
              <a:t>… </a:t>
            </a:r>
            <a:r>
              <a:rPr lang="ja-JP" altLang="en-US" sz="2400" dirty="0">
                <a:solidFill>
                  <a:srgbClr val="FF6699"/>
                </a:solidFill>
                <a:latin typeface="HGSｺﾞｼｯｸE" pitchFamily="50" charset="-128"/>
                <a:ea typeface="HGSｺﾞｼｯｸE" pitchFamily="50" charset="-128"/>
              </a:rPr>
              <a:t>詳しく</a:t>
            </a:r>
            <a:r>
              <a:rPr lang="ja-JP" altLang="en-US" sz="2400" dirty="0">
                <a:solidFill>
                  <a:srgbClr val="FF6699"/>
                </a:solidFill>
                <a:latin typeface="HGSｺﾞｼｯｸE" pitchFamily="50" charset="-128"/>
                <a:ea typeface="HGSｺﾞｼｯｸE" pitchFamily="50" charset="-128"/>
              </a:rPr>
              <a:t>はお問い合わせ</a:t>
            </a:r>
            <a:r>
              <a:rPr lang="ja-JP" altLang="en-US" sz="2400" dirty="0">
                <a:solidFill>
                  <a:srgbClr val="FF6699"/>
                </a:solidFill>
                <a:latin typeface="HGSｺﾞｼｯｸE" pitchFamily="50" charset="-128"/>
                <a:ea typeface="HGSｺﾞｼｯｸE" pitchFamily="50" charset="-128"/>
              </a:rPr>
              <a:t>ください </a:t>
            </a:r>
            <a:r>
              <a:rPr lang="en-US" altLang="ja-JP" sz="2400" dirty="0">
                <a:solidFill>
                  <a:srgbClr val="FF6699"/>
                </a:solidFill>
                <a:latin typeface="HGSｺﾞｼｯｸE" pitchFamily="50" charset="-128"/>
                <a:ea typeface="HGSｺﾞｼｯｸE" pitchFamily="50" charset="-128"/>
              </a:rPr>
              <a:t>…</a:t>
            </a:r>
            <a:endParaRPr lang="ja-JP" altLang="en-US" sz="2400" dirty="0">
              <a:solidFill>
                <a:srgbClr val="FF6699"/>
              </a:solidFill>
              <a:latin typeface="HGSｺﾞｼｯｸE" pitchFamily="50" charset="-128"/>
              <a:ea typeface="HGSｺﾞｼｯｸE" pitchFamily="50" charset="-128"/>
            </a:endParaRPr>
          </a:p>
          <a:p>
            <a:r>
              <a:rPr lang="en-US" altLang="ja-JP" sz="2800" b="1" dirty="0">
                <a:latin typeface="HGSｺﾞｼｯｸE" pitchFamily="50" charset="-128"/>
                <a:ea typeface="HGSｺﾞｼｯｸE" pitchFamily="50" charset="-128"/>
              </a:rPr>
              <a:t>×××</a:t>
            </a:r>
            <a:r>
              <a:rPr lang="ja-JP" altLang="en-US" sz="2800" b="1" dirty="0">
                <a:latin typeface="HGSｺﾞｼｯｸE" pitchFamily="50" charset="-128"/>
                <a:ea typeface="HGSｺﾞｼｯｸE" pitchFamily="50" charset="-128"/>
              </a:rPr>
              <a:t>総合</a:t>
            </a:r>
            <a:r>
              <a:rPr lang="ja-JP" altLang="en-US" sz="2800" b="1" dirty="0">
                <a:latin typeface="HGSｺﾞｼｯｸE" pitchFamily="50" charset="-128"/>
                <a:ea typeface="HGSｺﾞｼｯｸE" pitchFamily="50" charset="-128"/>
              </a:rPr>
              <a:t>病院</a:t>
            </a:r>
          </a:p>
          <a:p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外来</a:t>
            </a:r>
            <a:r>
              <a:rPr lang="ja-JP" altLang="en-US" sz="2800" dirty="0">
                <a:latin typeface="HGSｺﾞｼｯｸE" pitchFamily="50" charset="-128"/>
                <a:ea typeface="HGSｺﾞｼｯｸE" pitchFamily="50" charset="-128"/>
              </a:rPr>
              <a:t>受付または電話：</a:t>
            </a:r>
            <a:r>
              <a:rPr lang="en-US" altLang="ja-JP" sz="2800" dirty="0">
                <a:latin typeface="HGSｺﾞｼｯｸE" pitchFamily="50" charset="-128"/>
                <a:ea typeface="HGSｺﾞｼｯｸE" pitchFamily="50" charset="-128"/>
              </a:rPr>
              <a:t>03-3210-XXXX</a:t>
            </a:r>
            <a:endParaRPr lang="ja-JP" altLang="en-US" sz="2400" dirty="0">
              <a:latin typeface="HGSｺﾞｼｯｸE" pitchFamily="50" charset="-128"/>
              <a:ea typeface="HGSｺﾞｼｯｸE" pitchFamily="50" charset="-128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290</TotalTime>
  <Words>195</Words>
  <Application>Microsoft Office PowerPoint</Application>
  <PresentationFormat>ユーザー設定</PresentationFormat>
  <Paragraphs>27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HGSｺﾞｼｯｸE</vt:lpstr>
      <vt:lpstr>HGSｺﾞｼｯｸM</vt:lpstr>
      <vt:lpstr>ＭＳ Ｐゴシック</vt:lpstr>
      <vt:lpstr>Arial</vt:lpstr>
      <vt:lpstr>Calibri</vt:lpstr>
      <vt:lpstr>Office テーマ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PARSLEY</dc:creator>
  <cp:lastModifiedBy>0000016438960</cp:lastModifiedBy>
  <cp:revision>47</cp:revision>
  <cp:lastPrinted>2011-10-26T08:25:35Z</cp:lastPrinted>
  <dcterms:created xsi:type="dcterms:W3CDTF">2011-03-09T06:43:32Z</dcterms:created>
  <dcterms:modified xsi:type="dcterms:W3CDTF">2020-09-25T01:52:48Z</dcterms:modified>
</cp:coreProperties>
</file>

<file path=docProps/thumbnail.jpeg>
</file>