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10288588" cy="18291175"/>
  <p:notesSz cx="6735763" cy="9866313"/>
  <p:defaultTextStyle>
    <a:defPPr>
      <a:defRPr lang="ja-JP"/>
    </a:defPPr>
    <a:lvl1pPr marL="0" algn="l" defTabSz="1829074" rtl="0" eaLnBrk="1" latinLnBrk="0" hangingPunct="1">
      <a:defRPr kumimoji="1" sz="3601" kern="1200">
        <a:solidFill>
          <a:schemeClr val="tx1"/>
        </a:solidFill>
        <a:latin typeface="+mn-lt"/>
        <a:ea typeface="+mn-ea"/>
        <a:cs typeface="+mn-cs"/>
      </a:defRPr>
    </a:lvl1pPr>
    <a:lvl2pPr marL="914537" algn="l" defTabSz="1829074" rtl="0" eaLnBrk="1" latinLnBrk="0" hangingPunct="1">
      <a:defRPr kumimoji="1" sz="3601" kern="1200">
        <a:solidFill>
          <a:schemeClr val="tx1"/>
        </a:solidFill>
        <a:latin typeface="+mn-lt"/>
        <a:ea typeface="+mn-ea"/>
        <a:cs typeface="+mn-cs"/>
      </a:defRPr>
    </a:lvl2pPr>
    <a:lvl3pPr marL="1829074" algn="l" defTabSz="1829074" rtl="0" eaLnBrk="1" latinLnBrk="0" hangingPunct="1">
      <a:defRPr kumimoji="1" sz="3601" kern="1200">
        <a:solidFill>
          <a:schemeClr val="tx1"/>
        </a:solidFill>
        <a:latin typeface="+mn-lt"/>
        <a:ea typeface="+mn-ea"/>
        <a:cs typeface="+mn-cs"/>
      </a:defRPr>
    </a:lvl3pPr>
    <a:lvl4pPr marL="2743611" algn="l" defTabSz="1829074" rtl="0" eaLnBrk="1" latinLnBrk="0" hangingPunct="1">
      <a:defRPr kumimoji="1" sz="3601" kern="1200">
        <a:solidFill>
          <a:schemeClr val="tx1"/>
        </a:solidFill>
        <a:latin typeface="+mn-lt"/>
        <a:ea typeface="+mn-ea"/>
        <a:cs typeface="+mn-cs"/>
      </a:defRPr>
    </a:lvl4pPr>
    <a:lvl5pPr marL="3658149" algn="l" defTabSz="1829074" rtl="0" eaLnBrk="1" latinLnBrk="0" hangingPunct="1">
      <a:defRPr kumimoji="1" sz="3601" kern="1200">
        <a:solidFill>
          <a:schemeClr val="tx1"/>
        </a:solidFill>
        <a:latin typeface="+mn-lt"/>
        <a:ea typeface="+mn-ea"/>
        <a:cs typeface="+mn-cs"/>
      </a:defRPr>
    </a:lvl5pPr>
    <a:lvl6pPr marL="4572686" algn="l" defTabSz="1829074" rtl="0" eaLnBrk="1" latinLnBrk="0" hangingPunct="1">
      <a:defRPr kumimoji="1" sz="3601" kern="1200">
        <a:solidFill>
          <a:schemeClr val="tx1"/>
        </a:solidFill>
        <a:latin typeface="+mn-lt"/>
        <a:ea typeface="+mn-ea"/>
        <a:cs typeface="+mn-cs"/>
      </a:defRPr>
    </a:lvl6pPr>
    <a:lvl7pPr marL="5487223" algn="l" defTabSz="1829074" rtl="0" eaLnBrk="1" latinLnBrk="0" hangingPunct="1">
      <a:defRPr kumimoji="1" sz="3601" kern="1200">
        <a:solidFill>
          <a:schemeClr val="tx1"/>
        </a:solidFill>
        <a:latin typeface="+mn-lt"/>
        <a:ea typeface="+mn-ea"/>
        <a:cs typeface="+mn-cs"/>
      </a:defRPr>
    </a:lvl7pPr>
    <a:lvl8pPr marL="6401760" algn="l" defTabSz="1829074" rtl="0" eaLnBrk="1" latinLnBrk="0" hangingPunct="1">
      <a:defRPr kumimoji="1" sz="3601" kern="1200">
        <a:solidFill>
          <a:schemeClr val="tx1"/>
        </a:solidFill>
        <a:latin typeface="+mn-lt"/>
        <a:ea typeface="+mn-ea"/>
        <a:cs typeface="+mn-cs"/>
      </a:defRPr>
    </a:lvl8pPr>
    <a:lvl9pPr marL="7316297" algn="l" defTabSz="1829074" rtl="0" eaLnBrk="1" latinLnBrk="0" hangingPunct="1">
      <a:defRPr kumimoji="1" sz="3601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5761" userDrawn="1">
          <p15:clr>
            <a:srgbClr val="A4A3A4"/>
          </p15:clr>
        </p15:guide>
        <p15:guide id="2" pos="324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  <a:srgbClr val="88888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31" d="100"/>
          <a:sy n="31" d="100"/>
        </p:scale>
        <p:origin x="2827" y="72"/>
      </p:cViewPr>
      <p:guideLst>
        <p:guide orient="horz" pos="5761"/>
        <p:guide pos="3241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15373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63A1EF-A44B-44B4-B835-01606311DBD6}" type="datetimeFigureOut">
              <a:rPr kumimoji="1" lang="ja-JP" altLang="en-US" smtClean="0"/>
              <a:t>2020/9/25</a:t>
            </a:fld>
            <a:endParaRPr kumimoji="1"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2327275" y="739775"/>
            <a:ext cx="2081213" cy="37004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73577" y="4686499"/>
            <a:ext cx="5388610" cy="443984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15373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39DA343-841B-45B0-BD2E-6C9AD1B64CA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043556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829074" rtl="0" eaLnBrk="1" latinLnBrk="0" hangingPunct="1">
      <a:defRPr kumimoji="1" sz="2400" kern="1200">
        <a:solidFill>
          <a:schemeClr val="tx1"/>
        </a:solidFill>
        <a:latin typeface="+mn-lt"/>
        <a:ea typeface="+mn-ea"/>
        <a:cs typeface="+mn-cs"/>
      </a:defRPr>
    </a:lvl1pPr>
    <a:lvl2pPr marL="914537" algn="l" defTabSz="1829074" rtl="0" eaLnBrk="1" latinLnBrk="0" hangingPunct="1">
      <a:defRPr kumimoji="1" sz="2400" kern="1200">
        <a:solidFill>
          <a:schemeClr val="tx1"/>
        </a:solidFill>
        <a:latin typeface="+mn-lt"/>
        <a:ea typeface="+mn-ea"/>
        <a:cs typeface="+mn-cs"/>
      </a:defRPr>
    </a:lvl2pPr>
    <a:lvl3pPr marL="1829074" algn="l" defTabSz="1829074" rtl="0" eaLnBrk="1" latinLnBrk="0" hangingPunct="1">
      <a:defRPr kumimoji="1" sz="2400" kern="1200">
        <a:solidFill>
          <a:schemeClr val="tx1"/>
        </a:solidFill>
        <a:latin typeface="+mn-lt"/>
        <a:ea typeface="+mn-ea"/>
        <a:cs typeface="+mn-cs"/>
      </a:defRPr>
    </a:lvl3pPr>
    <a:lvl4pPr marL="2743611" algn="l" defTabSz="1829074" rtl="0" eaLnBrk="1" latinLnBrk="0" hangingPunct="1">
      <a:defRPr kumimoji="1" sz="2400" kern="1200">
        <a:solidFill>
          <a:schemeClr val="tx1"/>
        </a:solidFill>
        <a:latin typeface="+mn-lt"/>
        <a:ea typeface="+mn-ea"/>
        <a:cs typeface="+mn-cs"/>
      </a:defRPr>
    </a:lvl4pPr>
    <a:lvl5pPr marL="3658149" algn="l" defTabSz="1829074" rtl="0" eaLnBrk="1" latinLnBrk="0" hangingPunct="1">
      <a:defRPr kumimoji="1" sz="2400" kern="1200">
        <a:solidFill>
          <a:schemeClr val="tx1"/>
        </a:solidFill>
        <a:latin typeface="+mn-lt"/>
        <a:ea typeface="+mn-ea"/>
        <a:cs typeface="+mn-cs"/>
      </a:defRPr>
    </a:lvl5pPr>
    <a:lvl6pPr marL="4572686" algn="l" defTabSz="1829074" rtl="0" eaLnBrk="1" latinLnBrk="0" hangingPunct="1">
      <a:defRPr kumimoji="1" sz="2400" kern="1200">
        <a:solidFill>
          <a:schemeClr val="tx1"/>
        </a:solidFill>
        <a:latin typeface="+mn-lt"/>
        <a:ea typeface="+mn-ea"/>
        <a:cs typeface="+mn-cs"/>
      </a:defRPr>
    </a:lvl6pPr>
    <a:lvl7pPr marL="5487223" algn="l" defTabSz="1829074" rtl="0" eaLnBrk="1" latinLnBrk="0" hangingPunct="1">
      <a:defRPr kumimoji="1" sz="2400" kern="1200">
        <a:solidFill>
          <a:schemeClr val="tx1"/>
        </a:solidFill>
        <a:latin typeface="+mn-lt"/>
        <a:ea typeface="+mn-ea"/>
        <a:cs typeface="+mn-cs"/>
      </a:defRPr>
    </a:lvl7pPr>
    <a:lvl8pPr marL="6401760" algn="l" defTabSz="1829074" rtl="0" eaLnBrk="1" latinLnBrk="0" hangingPunct="1">
      <a:defRPr kumimoji="1" sz="2400" kern="1200">
        <a:solidFill>
          <a:schemeClr val="tx1"/>
        </a:solidFill>
        <a:latin typeface="+mn-lt"/>
        <a:ea typeface="+mn-ea"/>
        <a:cs typeface="+mn-cs"/>
      </a:defRPr>
    </a:lvl8pPr>
    <a:lvl9pPr marL="7316297" algn="l" defTabSz="1829074" rtl="0" eaLnBrk="1" latinLnBrk="0" hangingPunct="1">
      <a:defRPr kumimoji="1" sz="24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>
          <a:xfrm>
            <a:off x="2327275" y="739775"/>
            <a:ext cx="2081213" cy="3700463"/>
          </a:xfrm>
        </p:spPr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9DA343-841B-45B0-BD2E-6C9AD1B64CAB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71646" y="5682125"/>
            <a:ext cx="8745300" cy="3920747"/>
          </a:xfrm>
        </p:spPr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43288" y="10364999"/>
            <a:ext cx="7202012" cy="4674411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9145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82907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27436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365814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45726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548722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64017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731629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 サブタイトルの書式設定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7948FB-D5F1-467B-8254-9F3E559F263F}" type="datetimeFigureOut">
              <a:rPr kumimoji="1" lang="ja-JP" altLang="en-US" smtClean="0"/>
              <a:t>2020/9/25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FB975F-CF60-4C65-9DB6-FD3C9494B90D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pic>
        <p:nvPicPr>
          <p:cNvPr id="7" name="図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0288588" cy="182911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7948FB-D5F1-467B-8254-9F3E559F263F}" type="datetimeFigureOut">
              <a:rPr kumimoji="1" lang="ja-JP" altLang="en-US" smtClean="0"/>
              <a:t>2020/9/25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FB975F-CF60-4C65-9DB6-FD3C9494B90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5594419" y="978072"/>
            <a:ext cx="1736200" cy="20806212"/>
          </a:xfrm>
        </p:spPr>
        <p:txBody>
          <a:bodyPr vert="eaVert"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385824" y="978072"/>
            <a:ext cx="5037121" cy="20806212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7948FB-D5F1-467B-8254-9F3E559F263F}" type="datetimeFigureOut">
              <a:rPr kumimoji="1" lang="ja-JP" altLang="en-US" smtClean="0"/>
              <a:t>2020/9/25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FB975F-CF60-4C65-9DB6-FD3C9494B90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7948FB-D5F1-467B-8254-9F3E559F263F}" type="datetimeFigureOut">
              <a:rPr kumimoji="1" lang="ja-JP" altLang="en-US" smtClean="0"/>
              <a:t>2020/9/25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FB975F-CF60-4C65-9DB6-FD3C9494B90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12728" y="11753774"/>
            <a:ext cx="8745300" cy="3632831"/>
          </a:xfrm>
        </p:spPr>
        <p:txBody>
          <a:bodyPr anchor="t"/>
          <a:lstStyle>
            <a:lvl1pPr algn="l">
              <a:defRPr sz="8001" b="1" cap="all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812728" y="7752584"/>
            <a:ext cx="8745300" cy="4001193"/>
          </a:xfrm>
        </p:spPr>
        <p:txBody>
          <a:bodyPr anchor="b"/>
          <a:lstStyle>
            <a:lvl1pPr marL="0" indent="0">
              <a:buNone/>
              <a:defRPr sz="4001">
                <a:solidFill>
                  <a:schemeClr val="tx1">
                    <a:tint val="75000"/>
                  </a:schemeClr>
                </a:solidFill>
              </a:defRPr>
            </a:lvl1pPr>
            <a:lvl2pPr marL="914537" indent="0">
              <a:buNone/>
              <a:defRPr sz="3601">
                <a:solidFill>
                  <a:schemeClr val="tx1">
                    <a:tint val="75000"/>
                  </a:schemeClr>
                </a:solidFill>
              </a:defRPr>
            </a:lvl2pPr>
            <a:lvl3pPr marL="1829074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3pPr>
            <a:lvl4pPr marL="2743611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4pPr>
            <a:lvl5pPr marL="3658149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5pPr>
            <a:lvl6pPr marL="4572686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6pPr>
            <a:lvl7pPr marL="5487223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7pPr>
            <a:lvl8pPr marL="6401760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8pPr>
            <a:lvl9pPr marL="7316297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7948FB-D5F1-467B-8254-9F3E559F263F}" type="datetimeFigureOut">
              <a:rPr kumimoji="1" lang="ja-JP" altLang="en-US" smtClean="0"/>
              <a:t>2020/9/25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FB975F-CF60-4C65-9DB6-FD3C9494B90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385824" y="5690591"/>
            <a:ext cx="3386661" cy="16093696"/>
          </a:xfrm>
        </p:spPr>
        <p:txBody>
          <a:bodyPr/>
          <a:lstStyle>
            <a:lvl1pPr>
              <a:defRPr sz="5601"/>
            </a:lvl1pPr>
            <a:lvl2pPr>
              <a:defRPr sz="4801"/>
            </a:lvl2pPr>
            <a:lvl3pPr>
              <a:defRPr sz="4001"/>
            </a:lvl3pPr>
            <a:lvl4pPr>
              <a:defRPr sz="3601"/>
            </a:lvl4pPr>
            <a:lvl5pPr>
              <a:defRPr sz="3601"/>
            </a:lvl5pPr>
            <a:lvl6pPr>
              <a:defRPr sz="3601"/>
            </a:lvl6pPr>
            <a:lvl7pPr>
              <a:defRPr sz="3601"/>
            </a:lvl7pPr>
            <a:lvl8pPr>
              <a:defRPr sz="3601"/>
            </a:lvl8pPr>
            <a:lvl9pPr>
              <a:defRPr sz="360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3943960" y="5690591"/>
            <a:ext cx="3386661" cy="16093696"/>
          </a:xfrm>
        </p:spPr>
        <p:txBody>
          <a:bodyPr/>
          <a:lstStyle>
            <a:lvl1pPr>
              <a:defRPr sz="5601"/>
            </a:lvl1pPr>
            <a:lvl2pPr>
              <a:defRPr sz="4801"/>
            </a:lvl2pPr>
            <a:lvl3pPr>
              <a:defRPr sz="4001"/>
            </a:lvl3pPr>
            <a:lvl4pPr>
              <a:defRPr sz="3601"/>
            </a:lvl4pPr>
            <a:lvl5pPr>
              <a:defRPr sz="3601"/>
            </a:lvl5pPr>
            <a:lvl6pPr>
              <a:defRPr sz="3601"/>
            </a:lvl6pPr>
            <a:lvl7pPr>
              <a:defRPr sz="3601"/>
            </a:lvl7pPr>
            <a:lvl8pPr>
              <a:defRPr sz="3601"/>
            </a:lvl8pPr>
            <a:lvl9pPr>
              <a:defRPr sz="360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7948FB-D5F1-467B-8254-9F3E559F263F}" type="datetimeFigureOut">
              <a:rPr kumimoji="1" lang="ja-JP" altLang="en-US" smtClean="0"/>
              <a:t>2020/9/25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FB975F-CF60-4C65-9DB6-FD3C9494B90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14430" y="732495"/>
            <a:ext cx="9259729" cy="3048529"/>
          </a:xfr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514429" y="4094345"/>
            <a:ext cx="4545914" cy="1706328"/>
          </a:xfrm>
        </p:spPr>
        <p:txBody>
          <a:bodyPr anchor="b"/>
          <a:lstStyle>
            <a:lvl1pPr marL="0" indent="0">
              <a:buNone/>
              <a:defRPr sz="4801" b="1"/>
            </a:lvl1pPr>
            <a:lvl2pPr marL="914537" indent="0">
              <a:buNone/>
              <a:defRPr sz="4001" b="1"/>
            </a:lvl2pPr>
            <a:lvl3pPr marL="1829074" indent="0">
              <a:buNone/>
              <a:defRPr sz="3601" b="1"/>
            </a:lvl3pPr>
            <a:lvl4pPr marL="2743611" indent="0">
              <a:buNone/>
              <a:defRPr sz="3200" b="1"/>
            </a:lvl4pPr>
            <a:lvl5pPr marL="3658149" indent="0">
              <a:buNone/>
              <a:defRPr sz="3200" b="1"/>
            </a:lvl5pPr>
            <a:lvl6pPr marL="4572686" indent="0">
              <a:buNone/>
              <a:defRPr sz="3200" b="1"/>
            </a:lvl6pPr>
            <a:lvl7pPr marL="5487223" indent="0">
              <a:buNone/>
              <a:defRPr sz="3200" b="1"/>
            </a:lvl7pPr>
            <a:lvl8pPr marL="6401760" indent="0">
              <a:buNone/>
              <a:defRPr sz="3200" b="1"/>
            </a:lvl8pPr>
            <a:lvl9pPr marL="7316297" indent="0">
              <a:buNone/>
              <a:defRPr sz="32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514429" y="5800673"/>
            <a:ext cx="4545914" cy="10538597"/>
          </a:xfrm>
        </p:spPr>
        <p:txBody>
          <a:bodyPr/>
          <a:lstStyle>
            <a:lvl1pPr>
              <a:defRPr sz="4801"/>
            </a:lvl1pPr>
            <a:lvl2pPr>
              <a:defRPr sz="4001"/>
            </a:lvl2pPr>
            <a:lvl3pPr>
              <a:defRPr sz="3601"/>
            </a:lvl3pPr>
            <a:lvl4pPr>
              <a:defRPr sz="3200"/>
            </a:lvl4pPr>
            <a:lvl5pPr>
              <a:defRPr sz="3200"/>
            </a:lvl5pPr>
            <a:lvl6pPr>
              <a:defRPr sz="3200"/>
            </a:lvl6pPr>
            <a:lvl7pPr>
              <a:defRPr sz="3200"/>
            </a:lvl7pPr>
            <a:lvl8pPr>
              <a:defRPr sz="3200"/>
            </a:lvl8pPr>
            <a:lvl9pPr>
              <a:defRPr sz="32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5226461" y="4094345"/>
            <a:ext cx="4547698" cy="1706328"/>
          </a:xfrm>
        </p:spPr>
        <p:txBody>
          <a:bodyPr anchor="b"/>
          <a:lstStyle>
            <a:lvl1pPr marL="0" indent="0">
              <a:buNone/>
              <a:defRPr sz="4801" b="1"/>
            </a:lvl1pPr>
            <a:lvl2pPr marL="914537" indent="0">
              <a:buNone/>
              <a:defRPr sz="4001" b="1"/>
            </a:lvl2pPr>
            <a:lvl3pPr marL="1829074" indent="0">
              <a:buNone/>
              <a:defRPr sz="3601" b="1"/>
            </a:lvl3pPr>
            <a:lvl4pPr marL="2743611" indent="0">
              <a:buNone/>
              <a:defRPr sz="3200" b="1"/>
            </a:lvl4pPr>
            <a:lvl5pPr marL="3658149" indent="0">
              <a:buNone/>
              <a:defRPr sz="3200" b="1"/>
            </a:lvl5pPr>
            <a:lvl6pPr marL="4572686" indent="0">
              <a:buNone/>
              <a:defRPr sz="3200" b="1"/>
            </a:lvl6pPr>
            <a:lvl7pPr marL="5487223" indent="0">
              <a:buNone/>
              <a:defRPr sz="3200" b="1"/>
            </a:lvl7pPr>
            <a:lvl8pPr marL="6401760" indent="0">
              <a:buNone/>
              <a:defRPr sz="3200" b="1"/>
            </a:lvl8pPr>
            <a:lvl9pPr marL="7316297" indent="0">
              <a:buNone/>
              <a:defRPr sz="32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5226461" y="5800673"/>
            <a:ext cx="4547698" cy="10538597"/>
          </a:xfrm>
        </p:spPr>
        <p:txBody>
          <a:bodyPr/>
          <a:lstStyle>
            <a:lvl1pPr>
              <a:defRPr sz="4801"/>
            </a:lvl1pPr>
            <a:lvl2pPr>
              <a:defRPr sz="4001"/>
            </a:lvl2pPr>
            <a:lvl3pPr>
              <a:defRPr sz="3601"/>
            </a:lvl3pPr>
            <a:lvl4pPr>
              <a:defRPr sz="3200"/>
            </a:lvl4pPr>
            <a:lvl5pPr>
              <a:defRPr sz="3200"/>
            </a:lvl5pPr>
            <a:lvl6pPr>
              <a:defRPr sz="3200"/>
            </a:lvl6pPr>
            <a:lvl7pPr>
              <a:defRPr sz="3200"/>
            </a:lvl7pPr>
            <a:lvl8pPr>
              <a:defRPr sz="3200"/>
            </a:lvl8pPr>
            <a:lvl9pPr>
              <a:defRPr sz="32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7948FB-D5F1-467B-8254-9F3E559F263F}" type="datetimeFigureOut">
              <a:rPr kumimoji="1" lang="ja-JP" altLang="en-US" smtClean="0"/>
              <a:t>2020/9/25</a:t>
            </a:fld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FB975F-CF60-4C65-9DB6-FD3C9494B90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7948FB-D5F1-467B-8254-9F3E559F263F}" type="datetimeFigureOut">
              <a:rPr kumimoji="1" lang="ja-JP" altLang="en-US" smtClean="0"/>
              <a:t>2020/9/25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FB975F-CF60-4C65-9DB6-FD3C9494B90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7948FB-D5F1-467B-8254-9F3E559F263F}" type="datetimeFigureOut">
              <a:rPr kumimoji="1" lang="ja-JP" altLang="en-US" smtClean="0"/>
              <a:t>2020/9/25</a:t>
            </a:fld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FB975F-CF60-4C65-9DB6-FD3C9494B90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14432" y="728260"/>
            <a:ext cx="3384874" cy="3099338"/>
          </a:xfrm>
        </p:spPr>
        <p:txBody>
          <a:bodyPr anchor="b"/>
          <a:lstStyle>
            <a:lvl1pPr algn="l">
              <a:defRPr sz="4001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022551" y="728263"/>
            <a:ext cx="5751608" cy="15611012"/>
          </a:xfrm>
        </p:spPr>
        <p:txBody>
          <a:bodyPr/>
          <a:lstStyle>
            <a:lvl1pPr>
              <a:defRPr sz="6401"/>
            </a:lvl1pPr>
            <a:lvl2pPr>
              <a:defRPr sz="5601"/>
            </a:lvl2pPr>
            <a:lvl3pPr>
              <a:defRPr sz="4801"/>
            </a:lvl3pPr>
            <a:lvl4pPr>
              <a:defRPr sz="4001"/>
            </a:lvl4pPr>
            <a:lvl5pPr>
              <a:defRPr sz="4001"/>
            </a:lvl5pPr>
            <a:lvl6pPr>
              <a:defRPr sz="4001"/>
            </a:lvl6pPr>
            <a:lvl7pPr>
              <a:defRPr sz="4001"/>
            </a:lvl7pPr>
            <a:lvl8pPr>
              <a:defRPr sz="4001"/>
            </a:lvl8pPr>
            <a:lvl9pPr>
              <a:defRPr sz="400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514432" y="3827601"/>
            <a:ext cx="3384874" cy="12511674"/>
          </a:xfrm>
        </p:spPr>
        <p:txBody>
          <a:bodyPr/>
          <a:lstStyle>
            <a:lvl1pPr marL="0" indent="0">
              <a:buNone/>
              <a:defRPr sz="2800"/>
            </a:lvl1pPr>
            <a:lvl2pPr marL="914537" indent="0">
              <a:buNone/>
              <a:defRPr sz="2400"/>
            </a:lvl2pPr>
            <a:lvl3pPr marL="1829074" indent="0">
              <a:buNone/>
              <a:defRPr sz="2000"/>
            </a:lvl3pPr>
            <a:lvl4pPr marL="2743611" indent="0">
              <a:buNone/>
              <a:defRPr sz="1800"/>
            </a:lvl4pPr>
            <a:lvl5pPr marL="3658149" indent="0">
              <a:buNone/>
              <a:defRPr sz="1800"/>
            </a:lvl5pPr>
            <a:lvl6pPr marL="4572686" indent="0">
              <a:buNone/>
              <a:defRPr sz="1800"/>
            </a:lvl6pPr>
            <a:lvl7pPr marL="5487223" indent="0">
              <a:buNone/>
              <a:defRPr sz="1800"/>
            </a:lvl7pPr>
            <a:lvl8pPr marL="6401760" indent="0">
              <a:buNone/>
              <a:defRPr sz="1800"/>
            </a:lvl8pPr>
            <a:lvl9pPr marL="7316297" indent="0">
              <a:buNone/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7948FB-D5F1-467B-8254-9F3E559F263F}" type="datetimeFigureOut">
              <a:rPr kumimoji="1" lang="ja-JP" altLang="en-US" smtClean="0"/>
              <a:t>2020/9/25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FB975F-CF60-4C65-9DB6-FD3C9494B90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016635" y="12803826"/>
            <a:ext cx="6173153" cy="1511564"/>
          </a:xfrm>
        </p:spPr>
        <p:txBody>
          <a:bodyPr anchor="b"/>
          <a:lstStyle>
            <a:lvl1pPr algn="l">
              <a:defRPr sz="4001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2016635" y="1634350"/>
            <a:ext cx="6173153" cy="10974705"/>
          </a:xfrm>
        </p:spPr>
        <p:txBody>
          <a:bodyPr/>
          <a:lstStyle>
            <a:lvl1pPr marL="0" indent="0">
              <a:buNone/>
              <a:defRPr sz="6401"/>
            </a:lvl1pPr>
            <a:lvl2pPr marL="914537" indent="0">
              <a:buNone/>
              <a:defRPr sz="5601"/>
            </a:lvl2pPr>
            <a:lvl3pPr marL="1829074" indent="0">
              <a:buNone/>
              <a:defRPr sz="4801"/>
            </a:lvl3pPr>
            <a:lvl4pPr marL="2743611" indent="0">
              <a:buNone/>
              <a:defRPr sz="4001"/>
            </a:lvl4pPr>
            <a:lvl5pPr marL="3658149" indent="0">
              <a:buNone/>
              <a:defRPr sz="4001"/>
            </a:lvl5pPr>
            <a:lvl6pPr marL="4572686" indent="0">
              <a:buNone/>
              <a:defRPr sz="4001"/>
            </a:lvl6pPr>
            <a:lvl7pPr marL="5487223" indent="0">
              <a:buNone/>
              <a:defRPr sz="4001"/>
            </a:lvl7pPr>
            <a:lvl8pPr marL="6401760" indent="0">
              <a:buNone/>
              <a:defRPr sz="4001"/>
            </a:lvl8pPr>
            <a:lvl9pPr marL="7316297" indent="0">
              <a:buNone/>
              <a:defRPr sz="4001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2016635" y="14315390"/>
            <a:ext cx="6173153" cy="2146671"/>
          </a:xfrm>
        </p:spPr>
        <p:txBody>
          <a:bodyPr/>
          <a:lstStyle>
            <a:lvl1pPr marL="0" indent="0">
              <a:buNone/>
              <a:defRPr sz="2800"/>
            </a:lvl1pPr>
            <a:lvl2pPr marL="914537" indent="0">
              <a:buNone/>
              <a:defRPr sz="2400"/>
            </a:lvl2pPr>
            <a:lvl3pPr marL="1829074" indent="0">
              <a:buNone/>
              <a:defRPr sz="2000"/>
            </a:lvl3pPr>
            <a:lvl4pPr marL="2743611" indent="0">
              <a:buNone/>
              <a:defRPr sz="1800"/>
            </a:lvl4pPr>
            <a:lvl5pPr marL="3658149" indent="0">
              <a:buNone/>
              <a:defRPr sz="1800"/>
            </a:lvl5pPr>
            <a:lvl6pPr marL="4572686" indent="0">
              <a:buNone/>
              <a:defRPr sz="1800"/>
            </a:lvl6pPr>
            <a:lvl7pPr marL="5487223" indent="0">
              <a:buNone/>
              <a:defRPr sz="1800"/>
            </a:lvl7pPr>
            <a:lvl8pPr marL="6401760" indent="0">
              <a:buNone/>
              <a:defRPr sz="1800"/>
            </a:lvl8pPr>
            <a:lvl9pPr marL="7316297" indent="0">
              <a:buNone/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7948FB-D5F1-467B-8254-9F3E559F263F}" type="datetimeFigureOut">
              <a:rPr kumimoji="1" lang="ja-JP" altLang="en-US" smtClean="0"/>
              <a:t>2020/9/25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FB975F-CF60-4C65-9DB6-FD3C9494B90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514430" y="732495"/>
            <a:ext cx="9259729" cy="304852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514430" y="4267946"/>
            <a:ext cx="9259729" cy="1207132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514429" y="16953214"/>
            <a:ext cx="2400671" cy="9738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7948FB-D5F1-467B-8254-9F3E559F263F}" type="datetimeFigureOut">
              <a:rPr kumimoji="1" lang="ja-JP" altLang="en-US" smtClean="0"/>
              <a:t>2020/9/25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515270" y="16953214"/>
            <a:ext cx="3258053" cy="9738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7373488" y="16953214"/>
            <a:ext cx="2400671" cy="9738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FB975F-CF60-4C65-9DB6-FD3C9494B90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1829074" rtl="0" eaLnBrk="1" latinLnBrk="0" hangingPunct="1">
        <a:spcBef>
          <a:spcPct val="0"/>
        </a:spcBef>
        <a:buNone/>
        <a:defRPr kumimoji="1" sz="880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685903" indent="-685903" algn="l" defTabSz="1829074" rtl="0" eaLnBrk="1" latinLnBrk="0" hangingPunct="1">
        <a:spcBef>
          <a:spcPct val="20000"/>
        </a:spcBef>
        <a:buFont typeface="Arial" pitchFamily="34" charset="0"/>
        <a:buChar char="•"/>
        <a:defRPr kumimoji="1" sz="6401" kern="1200">
          <a:solidFill>
            <a:schemeClr val="tx1"/>
          </a:solidFill>
          <a:latin typeface="+mn-lt"/>
          <a:ea typeface="+mn-ea"/>
          <a:cs typeface="+mn-cs"/>
        </a:defRPr>
      </a:lvl1pPr>
      <a:lvl2pPr marL="1486123" indent="-571586" algn="l" defTabSz="1829074" rtl="0" eaLnBrk="1" latinLnBrk="0" hangingPunct="1">
        <a:spcBef>
          <a:spcPct val="20000"/>
        </a:spcBef>
        <a:buFont typeface="Arial" pitchFamily="34" charset="0"/>
        <a:buChar char="–"/>
        <a:defRPr kumimoji="1" sz="5601" kern="1200">
          <a:solidFill>
            <a:schemeClr val="tx1"/>
          </a:solidFill>
          <a:latin typeface="+mn-lt"/>
          <a:ea typeface="+mn-ea"/>
          <a:cs typeface="+mn-cs"/>
        </a:defRPr>
      </a:lvl2pPr>
      <a:lvl3pPr marL="2286343" indent="-457269" algn="l" defTabSz="1829074" rtl="0" eaLnBrk="1" latinLnBrk="0" hangingPunct="1">
        <a:spcBef>
          <a:spcPct val="20000"/>
        </a:spcBef>
        <a:buFont typeface="Arial" pitchFamily="34" charset="0"/>
        <a:buChar char="•"/>
        <a:defRPr kumimoji="1" sz="4801" kern="1200">
          <a:solidFill>
            <a:schemeClr val="tx1"/>
          </a:solidFill>
          <a:latin typeface="+mn-lt"/>
          <a:ea typeface="+mn-ea"/>
          <a:cs typeface="+mn-cs"/>
        </a:defRPr>
      </a:lvl3pPr>
      <a:lvl4pPr marL="3200880" indent="-457269" algn="l" defTabSz="1829074" rtl="0" eaLnBrk="1" latinLnBrk="0" hangingPunct="1">
        <a:spcBef>
          <a:spcPct val="20000"/>
        </a:spcBef>
        <a:buFont typeface="Arial" pitchFamily="34" charset="0"/>
        <a:buChar char="–"/>
        <a:defRPr kumimoji="1" sz="4001" kern="1200">
          <a:solidFill>
            <a:schemeClr val="tx1"/>
          </a:solidFill>
          <a:latin typeface="+mn-lt"/>
          <a:ea typeface="+mn-ea"/>
          <a:cs typeface="+mn-cs"/>
        </a:defRPr>
      </a:lvl4pPr>
      <a:lvl5pPr marL="4115417" indent="-457269" algn="l" defTabSz="1829074" rtl="0" eaLnBrk="1" latinLnBrk="0" hangingPunct="1">
        <a:spcBef>
          <a:spcPct val="20000"/>
        </a:spcBef>
        <a:buFont typeface="Arial" pitchFamily="34" charset="0"/>
        <a:buChar char="»"/>
        <a:defRPr kumimoji="1" sz="4001" kern="1200">
          <a:solidFill>
            <a:schemeClr val="tx1"/>
          </a:solidFill>
          <a:latin typeface="+mn-lt"/>
          <a:ea typeface="+mn-ea"/>
          <a:cs typeface="+mn-cs"/>
        </a:defRPr>
      </a:lvl5pPr>
      <a:lvl6pPr marL="5029954" indent="-457269" algn="l" defTabSz="1829074" rtl="0" eaLnBrk="1" latinLnBrk="0" hangingPunct="1">
        <a:spcBef>
          <a:spcPct val="20000"/>
        </a:spcBef>
        <a:buFont typeface="Arial" pitchFamily="34" charset="0"/>
        <a:buChar char="•"/>
        <a:defRPr kumimoji="1" sz="4001" kern="1200">
          <a:solidFill>
            <a:schemeClr val="tx1"/>
          </a:solidFill>
          <a:latin typeface="+mn-lt"/>
          <a:ea typeface="+mn-ea"/>
          <a:cs typeface="+mn-cs"/>
        </a:defRPr>
      </a:lvl6pPr>
      <a:lvl7pPr marL="5944492" indent="-457269" algn="l" defTabSz="1829074" rtl="0" eaLnBrk="1" latinLnBrk="0" hangingPunct="1">
        <a:spcBef>
          <a:spcPct val="20000"/>
        </a:spcBef>
        <a:buFont typeface="Arial" pitchFamily="34" charset="0"/>
        <a:buChar char="•"/>
        <a:defRPr kumimoji="1" sz="4001" kern="1200">
          <a:solidFill>
            <a:schemeClr val="tx1"/>
          </a:solidFill>
          <a:latin typeface="+mn-lt"/>
          <a:ea typeface="+mn-ea"/>
          <a:cs typeface="+mn-cs"/>
        </a:defRPr>
      </a:lvl7pPr>
      <a:lvl8pPr marL="6859029" indent="-457269" algn="l" defTabSz="1829074" rtl="0" eaLnBrk="1" latinLnBrk="0" hangingPunct="1">
        <a:spcBef>
          <a:spcPct val="20000"/>
        </a:spcBef>
        <a:buFont typeface="Arial" pitchFamily="34" charset="0"/>
        <a:buChar char="•"/>
        <a:defRPr kumimoji="1" sz="4001" kern="1200">
          <a:solidFill>
            <a:schemeClr val="tx1"/>
          </a:solidFill>
          <a:latin typeface="+mn-lt"/>
          <a:ea typeface="+mn-ea"/>
          <a:cs typeface="+mn-cs"/>
        </a:defRPr>
      </a:lvl8pPr>
      <a:lvl9pPr marL="7773566" indent="-457269" algn="l" defTabSz="1829074" rtl="0" eaLnBrk="1" latinLnBrk="0" hangingPunct="1">
        <a:spcBef>
          <a:spcPct val="20000"/>
        </a:spcBef>
        <a:buFont typeface="Arial" pitchFamily="34" charset="0"/>
        <a:buChar char="•"/>
        <a:defRPr kumimoji="1" sz="400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1829074" rtl="0" eaLnBrk="1" latinLnBrk="0" hangingPunct="1">
        <a:defRPr kumimoji="1" sz="3601" kern="1200">
          <a:solidFill>
            <a:schemeClr val="tx1"/>
          </a:solidFill>
          <a:latin typeface="+mn-lt"/>
          <a:ea typeface="+mn-ea"/>
          <a:cs typeface="+mn-cs"/>
        </a:defRPr>
      </a:lvl1pPr>
      <a:lvl2pPr marL="914537" algn="l" defTabSz="1829074" rtl="0" eaLnBrk="1" latinLnBrk="0" hangingPunct="1">
        <a:defRPr kumimoji="1" sz="3601" kern="1200">
          <a:solidFill>
            <a:schemeClr val="tx1"/>
          </a:solidFill>
          <a:latin typeface="+mn-lt"/>
          <a:ea typeface="+mn-ea"/>
          <a:cs typeface="+mn-cs"/>
        </a:defRPr>
      </a:lvl2pPr>
      <a:lvl3pPr marL="1829074" algn="l" defTabSz="1829074" rtl="0" eaLnBrk="1" latinLnBrk="0" hangingPunct="1">
        <a:defRPr kumimoji="1" sz="3601" kern="1200">
          <a:solidFill>
            <a:schemeClr val="tx1"/>
          </a:solidFill>
          <a:latin typeface="+mn-lt"/>
          <a:ea typeface="+mn-ea"/>
          <a:cs typeface="+mn-cs"/>
        </a:defRPr>
      </a:lvl3pPr>
      <a:lvl4pPr marL="2743611" algn="l" defTabSz="1829074" rtl="0" eaLnBrk="1" latinLnBrk="0" hangingPunct="1">
        <a:defRPr kumimoji="1" sz="3601" kern="1200">
          <a:solidFill>
            <a:schemeClr val="tx1"/>
          </a:solidFill>
          <a:latin typeface="+mn-lt"/>
          <a:ea typeface="+mn-ea"/>
          <a:cs typeface="+mn-cs"/>
        </a:defRPr>
      </a:lvl4pPr>
      <a:lvl5pPr marL="3658149" algn="l" defTabSz="1829074" rtl="0" eaLnBrk="1" latinLnBrk="0" hangingPunct="1">
        <a:defRPr kumimoji="1" sz="3601" kern="1200">
          <a:solidFill>
            <a:schemeClr val="tx1"/>
          </a:solidFill>
          <a:latin typeface="+mn-lt"/>
          <a:ea typeface="+mn-ea"/>
          <a:cs typeface="+mn-cs"/>
        </a:defRPr>
      </a:lvl5pPr>
      <a:lvl6pPr marL="4572686" algn="l" defTabSz="1829074" rtl="0" eaLnBrk="1" latinLnBrk="0" hangingPunct="1">
        <a:defRPr kumimoji="1" sz="3601" kern="1200">
          <a:solidFill>
            <a:schemeClr val="tx1"/>
          </a:solidFill>
          <a:latin typeface="+mn-lt"/>
          <a:ea typeface="+mn-ea"/>
          <a:cs typeface="+mn-cs"/>
        </a:defRPr>
      </a:lvl6pPr>
      <a:lvl7pPr marL="5487223" algn="l" defTabSz="1829074" rtl="0" eaLnBrk="1" latinLnBrk="0" hangingPunct="1">
        <a:defRPr kumimoji="1" sz="3601" kern="1200">
          <a:solidFill>
            <a:schemeClr val="tx1"/>
          </a:solidFill>
          <a:latin typeface="+mn-lt"/>
          <a:ea typeface="+mn-ea"/>
          <a:cs typeface="+mn-cs"/>
        </a:defRPr>
      </a:lvl7pPr>
      <a:lvl8pPr marL="6401760" algn="l" defTabSz="1829074" rtl="0" eaLnBrk="1" latinLnBrk="0" hangingPunct="1">
        <a:defRPr kumimoji="1" sz="3601" kern="1200">
          <a:solidFill>
            <a:schemeClr val="tx1"/>
          </a:solidFill>
          <a:latin typeface="+mn-lt"/>
          <a:ea typeface="+mn-ea"/>
          <a:cs typeface="+mn-cs"/>
        </a:defRPr>
      </a:lvl8pPr>
      <a:lvl9pPr marL="7316297" algn="l" defTabSz="1829074" rtl="0" eaLnBrk="1" latinLnBrk="0" hangingPunct="1">
        <a:defRPr kumimoji="1" sz="36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テキスト ボックス 8"/>
          <p:cNvSpPr txBox="1"/>
          <p:nvPr/>
        </p:nvSpPr>
        <p:spPr>
          <a:xfrm>
            <a:off x="460893" y="16720371"/>
            <a:ext cx="9506523" cy="8311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4801" b="1" dirty="0">
                <a:solidFill>
                  <a:schemeClr val="bg1"/>
                </a:solidFill>
                <a:latin typeface="Times New Roman" pitchFamily="18" charset="0"/>
                <a:ea typeface="HGSｺﾞｼｯｸE" pitchFamily="50" charset="-128"/>
                <a:cs typeface="Times New Roman" pitchFamily="18" charset="0"/>
              </a:rPr>
              <a:t>THE XXXX GRAND HOTEL</a:t>
            </a:r>
            <a:endParaRPr lang="ja-JP" altLang="en-US" sz="4801" b="1" dirty="0">
              <a:solidFill>
                <a:schemeClr val="bg1"/>
              </a:solidFill>
              <a:latin typeface="Times New Roman" pitchFamily="18" charset="0"/>
              <a:ea typeface="HGSｺﾞｼｯｸE" pitchFamily="50" charset="-128"/>
              <a:cs typeface="Times New Roman" pitchFamily="18" charset="0"/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4493964" y="5259484"/>
            <a:ext cx="4465185" cy="1038376"/>
          </a:xfrm>
          <a:prstGeom prst="rect">
            <a:avLst/>
          </a:prstGeom>
          <a:noFill/>
        </p:spPr>
        <p:txBody>
          <a:bodyPr wrap="square" lIns="174897" tIns="87447" rIns="174897" bIns="87447" rtlCol="0">
            <a:spAutoFit/>
          </a:bodyPr>
          <a:lstStyle/>
          <a:p>
            <a:pPr algn="l"/>
            <a:r>
              <a:rPr lang="ja-JP" altLang="en-US" sz="2800" dirty="0">
                <a:latin typeface="HGS創英ﾌﾟﾚｾﾞﾝｽEB" pitchFamily="18" charset="-128"/>
                <a:ea typeface="HGS創英ﾌﾟﾚｾﾞﾝｽEB" pitchFamily="18" charset="-128"/>
              </a:rPr>
              <a:t>営業時間　</a:t>
            </a:r>
            <a:r>
              <a:rPr lang="en-US" altLang="ja-JP" sz="2800" dirty="0">
                <a:latin typeface="HGS創英ﾌﾟﾚｾﾞﾝｽEB" pitchFamily="18" charset="-128"/>
                <a:ea typeface="HGS創英ﾌﾟﾚｾﾞﾝｽEB" pitchFamily="18" charset="-128"/>
              </a:rPr>
              <a:t>11:00</a:t>
            </a:r>
            <a:r>
              <a:rPr lang="ja-JP" altLang="en-US" sz="2800" dirty="0">
                <a:latin typeface="HGS創英ﾌﾟﾚｾﾞﾝｽEB" pitchFamily="18" charset="-128"/>
                <a:ea typeface="HGS創英ﾌﾟﾚｾﾞﾝｽEB" pitchFamily="18" charset="-128"/>
              </a:rPr>
              <a:t>～</a:t>
            </a:r>
            <a:r>
              <a:rPr lang="en-US" altLang="ja-JP" sz="2800" dirty="0">
                <a:latin typeface="HGS創英ﾌﾟﾚｾﾞﾝｽEB" pitchFamily="18" charset="-128"/>
                <a:ea typeface="HGS創英ﾌﾟﾚｾﾞﾝｽEB" pitchFamily="18" charset="-128"/>
              </a:rPr>
              <a:t>14:00</a:t>
            </a:r>
          </a:p>
          <a:p>
            <a:pPr algn="l"/>
            <a:r>
              <a:rPr lang="ja-JP" altLang="en-US" sz="2800" dirty="0">
                <a:latin typeface="HGS創英ﾌﾟﾚｾﾞﾝｽEB" pitchFamily="18" charset="-128"/>
                <a:ea typeface="HGS創英ﾌﾟﾚｾﾞﾝｽEB" pitchFamily="18" charset="-128"/>
              </a:rPr>
              <a:t>　　　　　</a:t>
            </a:r>
            <a:r>
              <a:rPr lang="en-US" altLang="ja-JP" sz="2800" dirty="0">
                <a:latin typeface="HGS創英ﾌﾟﾚｾﾞﾝｽEB" pitchFamily="18" charset="-128"/>
                <a:ea typeface="HGS創英ﾌﾟﾚｾﾞﾝｽEB" pitchFamily="18" charset="-128"/>
              </a:rPr>
              <a:t>17:00</a:t>
            </a:r>
            <a:r>
              <a:rPr lang="ja-JP" altLang="en-US" sz="2800" dirty="0">
                <a:latin typeface="HGS創英ﾌﾟﾚｾﾞﾝｽEB" pitchFamily="18" charset="-128"/>
                <a:ea typeface="HGS創英ﾌﾟﾚｾﾞﾝｽEB" pitchFamily="18" charset="-128"/>
              </a:rPr>
              <a:t>～</a:t>
            </a:r>
            <a:r>
              <a:rPr lang="en-US" altLang="ja-JP" sz="2800" dirty="0">
                <a:latin typeface="HGS創英ﾌﾟﾚｾﾞﾝｽEB" pitchFamily="18" charset="-128"/>
                <a:ea typeface="HGS創英ﾌﾟﾚｾﾞﾝｽEB" pitchFamily="18" charset="-128"/>
              </a:rPr>
              <a:t>22:00</a:t>
            </a:r>
          </a:p>
        </p:txBody>
      </p:sp>
      <p:sp>
        <p:nvSpPr>
          <p:cNvPr id="11" name="正方形/長方形 10"/>
          <p:cNvSpPr/>
          <p:nvPr/>
        </p:nvSpPr>
        <p:spPr>
          <a:xfrm>
            <a:off x="1534982" y="3963139"/>
            <a:ext cx="7478328" cy="1138902"/>
          </a:xfrm>
          <a:prstGeom prst="rect">
            <a:avLst/>
          </a:prstGeom>
          <a:gradFill flip="none" rotWithShape="1">
            <a:gsLst>
              <a:gs pos="0">
                <a:srgbClr val="E6DCAC"/>
              </a:gs>
              <a:gs pos="12000">
                <a:srgbClr val="E6D78A"/>
              </a:gs>
              <a:gs pos="30000">
                <a:srgbClr val="C7AC4C"/>
              </a:gs>
              <a:gs pos="45000">
                <a:srgbClr val="E6D78A"/>
              </a:gs>
              <a:gs pos="77000">
                <a:srgbClr val="C7AC4C"/>
              </a:gs>
              <a:gs pos="100000">
                <a:srgbClr val="E6DCAC"/>
              </a:gs>
            </a:gsLst>
            <a:lin ang="0" scaled="1"/>
            <a:tileRect/>
          </a:gradFill>
          <a:ln w="57150" cap="sq" cmpd="thickThin">
            <a:solidFill>
              <a:schemeClr val="bg2">
                <a:lumMod val="50000"/>
              </a:schemeClr>
            </a:solidFill>
            <a:miter lim="800000"/>
          </a:ln>
        </p:spPr>
        <p:txBody>
          <a:bodyPr wrap="square">
            <a:spAutoFit/>
          </a:bodyPr>
          <a:lstStyle/>
          <a:p>
            <a:r>
              <a:rPr lang="ja-JP" altLang="en-US" sz="2800" dirty="0">
                <a:latin typeface="HGS創英ﾌﾟﾚｾﾞﾝｽEB" pitchFamily="18" charset="-128"/>
                <a:ea typeface="HGS創英ﾌﾟﾚｾﾞﾝｽEB" pitchFamily="18" charset="-128"/>
              </a:rPr>
              <a:t>本館</a:t>
            </a:r>
            <a:r>
              <a:rPr lang="en-US" altLang="ja-JP" sz="2800" dirty="0">
                <a:latin typeface="HGS創英ﾌﾟﾚｾﾞﾝｽEB" pitchFamily="18" charset="-128"/>
                <a:ea typeface="HGS創英ﾌﾟﾚｾﾞﾝｽEB" pitchFamily="18" charset="-128"/>
              </a:rPr>
              <a:t>15F</a:t>
            </a:r>
            <a:r>
              <a:rPr lang="ja-JP" altLang="en-US" sz="2800" dirty="0">
                <a:latin typeface="HGS創英ﾌﾟﾚｾﾞﾝｽEB" pitchFamily="18" charset="-128"/>
                <a:ea typeface="HGS創英ﾌﾟﾚｾﾞﾝｽEB" pitchFamily="18" charset="-128"/>
              </a:rPr>
              <a:t>　展望</a:t>
            </a:r>
            <a:r>
              <a:rPr lang="ja-JP" altLang="en-US" sz="2800" dirty="0">
                <a:latin typeface="HGS創英ﾌﾟﾚｾﾞﾝｽEB" pitchFamily="18" charset="-128"/>
                <a:ea typeface="HGS創英ﾌﾟﾚｾﾞﾝｽEB" pitchFamily="18" charset="-128"/>
              </a:rPr>
              <a:t>レストラン</a:t>
            </a:r>
            <a:endParaRPr lang="en-US" altLang="ja-JP" sz="2800" dirty="0">
              <a:latin typeface="HGS創英ﾌﾟﾚｾﾞﾝｽEB" pitchFamily="18" charset="-128"/>
              <a:ea typeface="HGS創英ﾌﾟﾚｾﾞﾝｽEB" pitchFamily="18" charset="-128"/>
            </a:endParaRPr>
          </a:p>
          <a:p>
            <a:r>
              <a:rPr lang="ja-JP" altLang="en-US" sz="4001" b="1" dirty="0">
                <a:latin typeface="HGS創英ﾌﾟﾚｾﾞﾝｽEB" pitchFamily="18" charset="-128"/>
                <a:ea typeface="HGS創英ﾌﾟﾚｾﾞﾝｽEB" pitchFamily="18" charset="-128"/>
              </a:rPr>
              <a:t>グランド○</a:t>
            </a:r>
            <a:r>
              <a:rPr lang="ja-JP" altLang="en-US" sz="4001" b="1" dirty="0">
                <a:latin typeface="HGS創英ﾌﾟﾚｾﾞﾝｽEB" pitchFamily="18" charset="-128"/>
                <a:ea typeface="HGS創英ﾌﾟﾚｾﾞﾝｽEB" pitchFamily="18" charset="-128"/>
              </a:rPr>
              <a:t>○</a:t>
            </a:r>
            <a:r>
              <a:rPr lang="ja-JP" altLang="en-US" sz="4001" b="1" dirty="0">
                <a:latin typeface="HGS創英ﾌﾟﾚｾﾞﾝｽEB" pitchFamily="18" charset="-128"/>
                <a:ea typeface="HGS創英ﾌﾟﾚｾﾞﾝｽEB" pitchFamily="18" charset="-128"/>
              </a:rPr>
              <a:t>○○</a:t>
            </a:r>
            <a:endParaRPr lang="en-US" altLang="ja-JP" sz="4001" b="1" dirty="0">
              <a:latin typeface="HGS創英ﾌﾟﾚｾﾞﾝｽEB" pitchFamily="18" charset="-128"/>
              <a:ea typeface="HGS創英ﾌﾟﾚｾﾞﾝｽEB" pitchFamily="18" charset="-128"/>
            </a:endParaRPr>
          </a:p>
        </p:txBody>
      </p:sp>
      <p:sp>
        <p:nvSpPr>
          <p:cNvPr id="12" name="正方形/長方形 11"/>
          <p:cNvSpPr/>
          <p:nvPr/>
        </p:nvSpPr>
        <p:spPr>
          <a:xfrm>
            <a:off x="1482222" y="6699866"/>
            <a:ext cx="7478328" cy="1138902"/>
          </a:xfrm>
          <a:prstGeom prst="rect">
            <a:avLst/>
          </a:prstGeom>
          <a:gradFill flip="none" rotWithShape="1">
            <a:gsLst>
              <a:gs pos="0">
                <a:srgbClr val="E6DCAC"/>
              </a:gs>
              <a:gs pos="12000">
                <a:srgbClr val="E6D78A"/>
              </a:gs>
              <a:gs pos="30000">
                <a:srgbClr val="C7AC4C"/>
              </a:gs>
              <a:gs pos="45000">
                <a:srgbClr val="E6D78A"/>
              </a:gs>
              <a:gs pos="77000">
                <a:srgbClr val="C7AC4C"/>
              </a:gs>
              <a:gs pos="100000">
                <a:srgbClr val="E6DCAC"/>
              </a:gs>
            </a:gsLst>
            <a:lin ang="0" scaled="1"/>
            <a:tileRect/>
          </a:gradFill>
          <a:ln w="57150" cap="sq" cmpd="thickThin">
            <a:solidFill>
              <a:schemeClr val="bg2">
                <a:lumMod val="50000"/>
              </a:schemeClr>
            </a:solidFill>
            <a:miter lim="800000"/>
          </a:ln>
        </p:spPr>
        <p:txBody>
          <a:bodyPr wrap="square">
            <a:spAutoFit/>
          </a:bodyPr>
          <a:lstStyle/>
          <a:p>
            <a:r>
              <a:rPr lang="ja-JP" altLang="en-US" sz="2800" dirty="0">
                <a:latin typeface="HGS創英ﾌﾟﾚｾﾞﾝｽEB" pitchFamily="18" charset="-128"/>
                <a:ea typeface="HGS創英ﾌﾟﾚｾﾞﾝｽEB" pitchFamily="18" charset="-128"/>
              </a:rPr>
              <a:t>本館３</a:t>
            </a:r>
            <a:r>
              <a:rPr lang="en-US" altLang="ja-JP" sz="2800" dirty="0">
                <a:latin typeface="HGS創英ﾌﾟﾚｾﾞﾝｽEB" pitchFamily="18" charset="-128"/>
                <a:ea typeface="HGS創英ﾌﾟﾚｾﾞﾝｽEB" pitchFamily="18" charset="-128"/>
              </a:rPr>
              <a:t>F</a:t>
            </a:r>
            <a:r>
              <a:rPr lang="ja-JP" altLang="en-US" sz="2800" dirty="0">
                <a:latin typeface="HGS創英ﾌﾟﾚｾﾞﾝｽEB" pitchFamily="18" charset="-128"/>
                <a:ea typeface="HGS創英ﾌﾟﾚｾﾞﾝｽEB" pitchFamily="18" charset="-128"/>
              </a:rPr>
              <a:t>　日本料理</a:t>
            </a:r>
            <a:endParaRPr lang="en-US" altLang="ja-JP" sz="2800" dirty="0">
              <a:latin typeface="HGS創英ﾌﾟﾚｾﾞﾝｽEB" pitchFamily="18" charset="-128"/>
              <a:ea typeface="HGS創英ﾌﾟﾚｾﾞﾝｽEB" pitchFamily="18" charset="-128"/>
            </a:endParaRPr>
          </a:p>
          <a:p>
            <a:r>
              <a:rPr lang="ja-JP" altLang="en-US" sz="4001" b="1" dirty="0">
                <a:latin typeface="HGS創英ﾌﾟﾚｾﾞﾝｽEB" pitchFamily="18" charset="-128"/>
                <a:ea typeface="HGS創英ﾌﾟﾚｾﾞﾝｽEB" pitchFamily="18" charset="-128"/>
              </a:rPr>
              <a:t>レストラン </a:t>
            </a:r>
            <a:r>
              <a:rPr lang="ja-JP" altLang="en-US" sz="4001" b="1" dirty="0">
                <a:latin typeface="HGS創英ﾌﾟﾚｾﾞﾝｽEB" pitchFamily="18" charset="-128"/>
                <a:ea typeface="HGS創英ﾌﾟﾚｾﾞﾝｽEB" pitchFamily="18" charset="-128"/>
              </a:rPr>
              <a:t>○○亭</a:t>
            </a:r>
            <a:endParaRPr lang="en-US" altLang="ja-JP" sz="4001" b="1" dirty="0">
              <a:latin typeface="HGS創英ﾌﾟﾚｾﾞﾝｽEB" pitchFamily="18" charset="-128"/>
              <a:ea typeface="HGS創英ﾌﾟﾚｾﾞﾝｽEB" pitchFamily="18" charset="-128"/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4548124" y="8046504"/>
            <a:ext cx="4465185" cy="1469264"/>
          </a:xfrm>
          <a:prstGeom prst="rect">
            <a:avLst/>
          </a:prstGeom>
          <a:noFill/>
        </p:spPr>
        <p:txBody>
          <a:bodyPr wrap="square" lIns="174897" tIns="87447" rIns="174897" bIns="87447" rtlCol="0">
            <a:spAutoFit/>
          </a:bodyPr>
          <a:lstStyle/>
          <a:p>
            <a:r>
              <a:rPr lang="ja-JP" altLang="en-US" sz="2800" dirty="0">
                <a:latin typeface="HGS創英ﾌﾟﾚｾﾞﾝｽEB" pitchFamily="18" charset="-128"/>
                <a:ea typeface="HGS創英ﾌﾟﾚｾﾞﾝｽEB" pitchFamily="18" charset="-128"/>
              </a:rPr>
              <a:t>営業時間　</a:t>
            </a:r>
            <a:r>
              <a:rPr lang="en-US" altLang="ja-JP" sz="2800" dirty="0">
                <a:latin typeface="HGS創英ﾌﾟﾚｾﾞﾝｽEB" pitchFamily="18" charset="-128"/>
                <a:ea typeface="HGS創英ﾌﾟﾚｾﾞﾝｽEB" pitchFamily="18" charset="-128"/>
              </a:rPr>
              <a:t>7:00</a:t>
            </a:r>
            <a:r>
              <a:rPr lang="ja-JP" altLang="en-US" sz="2800" dirty="0">
                <a:latin typeface="HGS創英ﾌﾟﾚｾﾞﾝｽEB" pitchFamily="18" charset="-128"/>
                <a:ea typeface="HGS創英ﾌﾟﾚｾﾞﾝｽEB" pitchFamily="18" charset="-128"/>
              </a:rPr>
              <a:t>～</a:t>
            </a:r>
            <a:r>
              <a:rPr lang="en-US" altLang="ja-JP" sz="2800" dirty="0">
                <a:latin typeface="HGS創英ﾌﾟﾚｾﾞﾝｽEB" pitchFamily="18" charset="-128"/>
                <a:ea typeface="HGS創英ﾌﾟﾚｾﾞﾝｽEB" pitchFamily="18" charset="-128"/>
              </a:rPr>
              <a:t>9</a:t>
            </a:r>
            <a:r>
              <a:rPr lang="en-US" altLang="ja-JP" sz="2800" dirty="0">
                <a:latin typeface="HGS創英ﾌﾟﾚｾﾞﾝｽEB" pitchFamily="18" charset="-128"/>
                <a:ea typeface="HGS創英ﾌﾟﾚｾﾞﾝｽEB" pitchFamily="18" charset="-128"/>
              </a:rPr>
              <a:t>:00</a:t>
            </a:r>
          </a:p>
          <a:p>
            <a:r>
              <a:rPr lang="ja-JP" altLang="en-US" sz="2800" dirty="0">
                <a:latin typeface="HGS創英ﾌﾟﾚｾﾞﾝｽEB" pitchFamily="18" charset="-128"/>
                <a:ea typeface="HGS創英ﾌﾟﾚｾﾞﾝｽEB" pitchFamily="18" charset="-128"/>
              </a:rPr>
              <a:t>　　　　　</a:t>
            </a:r>
            <a:r>
              <a:rPr lang="en-US" altLang="ja-JP" sz="2800" dirty="0">
                <a:latin typeface="HGS創英ﾌﾟﾚｾﾞﾝｽEB" pitchFamily="18" charset="-128"/>
                <a:ea typeface="HGS創英ﾌﾟﾚｾﾞﾝｽEB" pitchFamily="18" charset="-128"/>
              </a:rPr>
              <a:t>11:00</a:t>
            </a:r>
            <a:r>
              <a:rPr lang="ja-JP" altLang="en-US" sz="2800" dirty="0">
                <a:latin typeface="HGS創英ﾌﾟﾚｾﾞﾝｽEB" pitchFamily="18" charset="-128"/>
                <a:ea typeface="HGS創英ﾌﾟﾚｾﾞﾝｽEB" pitchFamily="18" charset="-128"/>
              </a:rPr>
              <a:t>～</a:t>
            </a:r>
            <a:r>
              <a:rPr lang="en-US" altLang="ja-JP" sz="2800" dirty="0">
                <a:latin typeface="HGS創英ﾌﾟﾚｾﾞﾝｽEB" pitchFamily="18" charset="-128"/>
                <a:ea typeface="HGS創英ﾌﾟﾚｾﾞﾝｽEB" pitchFamily="18" charset="-128"/>
              </a:rPr>
              <a:t>14:00</a:t>
            </a:r>
          </a:p>
          <a:p>
            <a:pPr algn="l"/>
            <a:r>
              <a:rPr lang="ja-JP" altLang="en-US" sz="2800" dirty="0">
                <a:latin typeface="HGS創英ﾌﾟﾚｾﾞﾝｽEB" pitchFamily="18" charset="-128"/>
                <a:ea typeface="HGS創英ﾌﾟﾚｾﾞﾝｽEB" pitchFamily="18" charset="-128"/>
              </a:rPr>
              <a:t>　　　　　</a:t>
            </a:r>
            <a:r>
              <a:rPr lang="en-US" altLang="ja-JP" sz="2800" dirty="0">
                <a:latin typeface="HGS創英ﾌﾟﾚｾﾞﾝｽEB" pitchFamily="18" charset="-128"/>
                <a:ea typeface="HGS創英ﾌﾟﾚｾﾞﾝｽEB" pitchFamily="18" charset="-128"/>
              </a:rPr>
              <a:t>17:00</a:t>
            </a:r>
            <a:r>
              <a:rPr lang="ja-JP" altLang="en-US" sz="2800" dirty="0">
                <a:latin typeface="HGS創英ﾌﾟﾚｾﾞﾝｽEB" pitchFamily="18" charset="-128"/>
                <a:ea typeface="HGS創英ﾌﾟﾚｾﾞﾝｽEB" pitchFamily="18" charset="-128"/>
              </a:rPr>
              <a:t>～</a:t>
            </a:r>
            <a:r>
              <a:rPr lang="en-US" altLang="ja-JP" sz="2800" dirty="0">
                <a:latin typeface="HGS創英ﾌﾟﾚｾﾞﾝｽEB" pitchFamily="18" charset="-128"/>
                <a:ea typeface="HGS創英ﾌﾟﾚｾﾞﾝｽEB" pitchFamily="18" charset="-128"/>
              </a:rPr>
              <a:t>22:00</a:t>
            </a:r>
          </a:p>
        </p:txBody>
      </p:sp>
      <p:sp>
        <p:nvSpPr>
          <p:cNvPr id="14" name="正方形/長方形 13"/>
          <p:cNvSpPr/>
          <p:nvPr/>
        </p:nvSpPr>
        <p:spPr>
          <a:xfrm>
            <a:off x="1469162" y="9868707"/>
            <a:ext cx="7478328" cy="1138902"/>
          </a:xfrm>
          <a:prstGeom prst="rect">
            <a:avLst/>
          </a:prstGeom>
          <a:gradFill flip="none" rotWithShape="1">
            <a:gsLst>
              <a:gs pos="0">
                <a:srgbClr val="E6DCAC"/>
              </a:gs>
              <a:gs pos="12000">
                <a:srgbClr val="E6D78A"/>
              </a:gs>
              <a:gs pos="30000">
                <a:srgbClr val="C7AC4C"/>
              </a:gs>
              <a:gs pos="45000">
                <a:srgbClr val="E6D78A"/>
              </a:gs>
              <a:gs pos="77000">
                <a:srgbClr val="C7AC4C"/>
              </a:gs>
              <a:gs pos="100000">
                <a:srgbClr val="E6DCAC"/>
              </a:gs>
            </a:gsLst>
            <a:lin ang="0" scaled="1"/>
            <a:tileRect/>
          </a:gradFill>
          <a:ln w="57150" cap="sq" cmpd="thickThin">
            <a:solidFill>
              <a:schemeClr val="bg2">
                <a:lumMod val="50000"/>
              </a:schemeClr>
            </a:solidFill>
            <a:miter lim="800000"/>
          </a:ln>
        </p:spPr>
        <p:txBody>
          <a:bodyPr wrap="square">
            <a:spAutoFit/>
          </a:bodyPr>
          <a:lstStyle/>
          <a:p>
            <a:r>
              <a:rPr lang="en-US" altLang="ja-JP" sz="2800" dirty="0">
                <a:latin typeface="HGS創英ﾌﾟﾚｾﾞﾝｽEB" pitchFamily="18" charset="-128"/>
                <a:ea typeface="HGS創英ﾌﾟﾚｾﾞﾝｽEB" pitchFamily="18" charset="-128"/>
              </a:rPr>
              <a:t>ANNEX12F</a:t>
            </a:r>
            <a:r>
              <a:rPr lang="ja-JP" altLang="en-US" sz="2800" dirty="0">
                <a:latin typeface="HGS創英ﾌﾟﾚｾﾞﾝｽEB" pitchFamily="18" charset="-128"/>
                <a:ea typeface="HGS創英ﾌﾟﾚｾﾞﾝｽEB" pitchFamily="18" charset="-128"/>
              </a:rPr>
              <a:t>　ラウンジ</a:t>
            </a:r>
            <a:endParaRPr lang="en-US" altLang="ja-JP" sz="2800" dirty="0">
              <a:latin typeface="HGS創英ﾌﾟﾚｾﾞﾝｽEB" pitchFamily="18" charset="-128"/>
              <a:ea typeface="HGS創英ﾌﾟﾚｾﾞﾝｽEB" pitchFamily="18" charset="-128"/>
            </a:endParaRPr>
          </a:p>
          <a:p>
            <a:r>
              <a:rPr lang="en-US" altLang="ja-JP" sz="4001" b="1" dirty="0">
                <a:latin typeface="HGS創英ﾌﾟﾚｾﾞﾝｽEB" pitchFamily="18" charset="-128"/>
                <a:ea typeface="HGS創英ﾌﾟﾚｾﾞﾝｽEB" pitchFamily="18" charset="-128"/>
              </a:rPr>
              <a:t>BAR GRAND</a:t>
            </a:r>
            <a:r>
              <a:rPr lang="ja-JP" altLang="en-US" sz="4001" b="1" dirty="0">
                <a:latin typeface="HGS創英ﾌﾟﾚｾﾞﾝｽEB" pitchFamily="18" charset="-128"/>
                <a:ea typeface="HGS創英ﾌﾟﾚｾﾞﾝｽEB" pitchFamily="18" charset="-128"/>
              </a:rPr>
              <a:t> ○○ </a:t>
            </a:r>
            <a:endParaRPr lang="en-US" altLang="ja-JP" sz="4001" b="1" dirty="0">
              <a:latin typeface="HGS創英ﾌﾟﾚｾﾞﾝｽEB" pitchFamily="18" charset="-128"/>
              <a:ea typeface="HGS創英ﾌﾟﾚｾﾞﾝｽEB" pitchFamily="18" charset="-128"/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4535064" y="11163587"/>
            <a:ext cx="4465185" cy="607489"/>
          </a:xfrm>
          <a:prstGeom prst="rect">
            <a:avLst/>
          </a:prstGeom>
          <a:noFill/>
        </p:spPr>
        <p:txBody>
          <a:bodyPr wrap="square" lIns="174897" tIns="87447" rIns="174897" bIns="87447" rtlCol="0">
            <a:spAutoFit/>
          </a:bodyPr>
          <a:lstStyle/>
          <a:p>
            <a:pPr algn="l"/>
            <a:r>
              <a:rPr lang="ja-JP" altLang="en-US" sz="2800" dirty="0">
                <a:latin typeface="HGS創英ﾌﾟﾚｾﾞﾝｽEB" pitchFamily="18" charset="-128"/>
                <a:ea typeface="HGS創英ﾌﾟﾚｾﾞﾝｽEB" pitchFamily="18" charset="-128"/>
              </a:rPr>
              <a:t>営業時間　</a:t>
            </a:r>
            <a:r>
              <a:rPr lang="en-US" altLang="ja-JP" sz="2800" dirty="0">
                <a:latin typeface="HGS創英ﾌﾟﾚｾﾞﾝｽEB" pitchFamily="18" charset="-128"/>
                <a:ea typeface="HGS創英ﾌﾟﾚｾﾞﾝｽEB" pitchFamily="18" charset="-128"/>
              </a:rPr>
              <a:t>11:30</a:t>
            </a:r>
            <a:r>
              <a:rPr lang="ja-JP" altLang="en-US" sz="2800" dirty="0">
                <a:latin typeface="HGS創英ﾌﾟﾚｾﾞﾝｽEB" pitchFamily="18" charset="-128"/>
                <a:ea typeface="HGS創英ﾌﾟﾚｾﾞﾝｽEB" pitchFamily="18" charset="-128"/>
              </a:rPr>
              <a:t>～</a:t>
            </a:r>
            <a:r>
              <a:rPr lang="en-US" altLang="ja-JP" sz="2800" dirty="0">
                <a:latin typeface="HGS創英ﾌﾟﾚｾﾞﾝｽEB" pitchFamily="18" charset="-128"/>
                <a:ea typeface="HGS創英ﾌﾟﾚｾﾞﾝｽEB" pitchFamily="18" charset="-128"/>
              </a:rPr>
              <a:t>22:00</a:t>
            </a:r>
          </a:p>
        </p:txBody>
      </p:sp>
      <p:sp>
        <p:nvSpPr>
          <p:cNvPr id="17" name="正方形/長方形 16"/>
          <p:cNvSpPr/>
          <p:nvPr/>
        </p:nvSpPr>
        <p:spPr>
          <a:xfrm>
            <a:off x="1469162" y="12171854"/>
            <a:ext cx="7478328" cy="1138902"/>
          </a:xfrm>
          <a:prstGeom prst="rect">
            <a:avLst/>
          </a:prstGeom>
          <a:gradFill flip="none" rotWithShape="1">
            <a:gsLst>
              <a:gs pos="0">
                <a:srgbClr val="E6DCAC"/>
              </a:gs>
              <a:gs pos="12000">
                <a:srgbClr val="E6D78A"/>
              </a:gs>
              <a:gs pos="30000">
                <a:srgbClr val="C7AC4C"/>
              </a:gs>
              <a:gs pos="45000">
                <a:srgbClr val="E6D78A"/>
              </a:gs>
              <a:gs pos="77000">
                <a:srgbClr val="C7AC4C"/>
              </a:gs>
              <a:gs pos="100000">
                <a:srgbClr val="E6DCAC"/>
              </a:gs>
            </a:gsLst>
            <a:lin ang="0" scaled="1"/>
            <a:tileRect/>
          </a:gradFill>
          <a:ln w="57150" cap="sq" cmpd="thickThin">
            <a:solidFill>
              <a:schemeClr val="bg2">
                <a:lumMod val="50000"/>
              </a:schemeClr>
            </a:solidFill>
            <a:miter lim="800000"/>
          </a:ln>
        </p:spPr>
        <p:txBody>
          <a:bodyPr wrap="square">
            <a:spAutoFit/>
          </a:bodyPr>
          <a:lstStyle/>
          <a:p>
            <a:r>
              <a:rPr lang="en-US" altLang="ja-JP" sz="2800" dirty="0">
                <a:latin typeface="HGS創英ﾌﾟﾚｾﾞﾝｽEB" pitchFamily="18" charset="-128"/>
                <a:ea typeface="HGS創英ﾌﾟﾚｾﾞﾝｽEB" pitchFamily="18" charset="-128"/>
              </a:rPr>
              <a:t>ANNEX2F</a:t>
            </a:r>
            <a:r>
              <a:rPr lang="ja-JP" altLang="en-US" sz="2800" dirty="0">
                <a:latin typeface="HGS創英ﾌﾟﾚｾﾞﾝｽEB" pitchFamily="18" charset="-128"/>
                <a:ea typeface="HGS創英ﾌﾟﾚｾﾞﾝｽEB" pitchFamily="18" charset="-128"/>
              </a:rPr>
              <a:t>　中華料理</a:t>
            </a:r>
            <a:endParaRPr lang="en-US" altLang="ja-JP" sz="2800" dirty="0">
              <a:latin typeface="HGS創英ﾌﾟﾚｾﾞﾝｽEB" pitchFamily="18" charset="-128"/>
              <a:ea typeface="HGS創英ﾌﾟﾚｾﾞﾝｽEB" pitchFamily="18" charset="-128"/>
            </a:endParaRPr>
          </a:p>
          <a:p>
            <a:r>
              <a:rPr lang="ja-JP" altLang="en-US" sz="4001" b="1" dirty="0">
                <a:latin typeface="HGS創英ﾌﾟﾚｾﾞﾝｽEB" pitchFamily="18" charset="-128"/>
                <a:ea typeface="HGS創英ﾌﾟﾚｾﾞﾝｽEB" pitchFamily="18" charset="-128"/>
              </a:rPr>
              <a:t>○○苑</a:t>
            </a:r>
            <a:endParaRPr lang="en-US" altLang="ja-JP" sz="4001" b="1" dirty="0">
              <a:latin typeface="HGS創英ﾌﾟﾚｾﾞﾝｽEB" pitchFamily="18" charset="-128"/>
              <a:ea typeface="HGS創英ﾌﾟﾚｾﾞﾝｽEB" pitchFamily="18" charset="-128"/>
            </a:endParaRPr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4535064" y="13437652"/>
            <a:ext cx="4465185" cy="1469264"/>
          </a:xfrm>
          <a:prstGeom prst="rect">
            <a:avLst/>
          </a:prstGeom>
          <a:noFill/>
        </p:spPr>
        <p:txBody>
          <a:bodyPr wrap="square" lIns="174897" tIns="87447" rIns="174897" bIns="87447" rtlCol="0">
            <a:spAutoFit/>
          </a:bodyPr>
          <a:lstStyle/>
          <a:p>
            <a:r>
              <a:rPr lang="ja-JP" altLang="en-US" sz="2800" dirty="0">
                <a:latin typeface="HGS創英ﾌﾟﾚｾﾞﾝｽEB" pitchFamily="18" charset="-128"/>
                <a:ea typeface="HGS創英ﾌﾟﾚｾﾞﾝｽEB" pitchFamily="18" charset="-128"/>
              </a:rPr>
              <a:t>営業時間　</a:t>
            </a:r>
            <a:r>
              <a:rPr lang="en-US" altLang="ja-JP" sz="2800" dirty="0">
                <a:latin typeface="HGS創英ﾌﾟﾚｾﾞﾝｽEB" pitchFamily="18" charset="-128"/>
                <a:ea typeface="HGS創英ﾌﾟﾚｾﾞﾝｽEB" pitchFamily="18" charset="-128"/>
              </a:rPr>
              <a:t>7:00</a:t>
            </a:r>
            <a:r>
              <a:rPr lang="ja-JP" altLang="en-US" sz="2800" dirty="0">
                <a:latin typeface="HGS創英ﾌﾟﾚｾﾞﾝｽEB" pitchFamily="18" charset="-128"/>
                <a:ea typeface="HGS創英ﾌﾟﾚｾﾞﾝｽEB" pitchFamily="18" charset="-128"/>
              </a:rPr>
              <a:t>～</a:t>
            </a:r>
            <a:r>
              <a:rPr lang="en-US" altLang="ja-JP" sz="2800" dirty="0">
                <a:latin typeface="HGS創英ﾌﾟﾚｾﾞﾝｽEB" pitchFamily="18" charset="-128"/>
                <a:ea typeface="HGS創英ﾌﾟﾚｾﾞﾝｽEB" pitchFamily="18" charset="-128"/>
              </a:rPr>
              <a:t>9</a:t>
            </a:r>
            <a:r>
              <a:rPr lang="en-US" altLang="ja-JP" sz="2800" dirty="0">
                <a:latin typeface="HGS創英ﾌﾟﾚｾﾞﾝｽEB" pitchFamily="18" charset="-128"/>
                <a:ea typeface="HGS創英ﾌﾟﾚｾﾞﾝｽEB" pitchFamily="18" charset="-128"/>
              </a:rPr>
              <a:t>:00</a:t>
            </a:r>
          </a:p>
          <a:p>
            <a:r>
              <a:rPr lang="ja-JP" altLang="en-US" sz="2800" dirty="0">
                <a:latin typeface="HGS創英ﾌﾟﾚｾﾞﾝｽEB" pitchFamily="18" charset="-128"/>
                <a:ea typeface="HGS創英ﾌﾟﾚｾﾞﾝｽEB" pitchFamily="18" charset="-128"/>
              </a:rPr>
              <a:t>　　　　　</a:t>
            </a:r>
            <a:r>
              <a:rPr lang="en-US" altLang="ja-JP" sz="2800" dirty="0">
                <a:latin typeface="HGS創英ﾌﾟﾚｾﾞﾝｽEB" pitchFamily="18" charset="-128"/>
                <a:ea typeface="HGS創英ﾌﾟﾚｾﾞﾝｽEB" pitchFamily="18" charset="-128"/>
              </a:rPr>
              <a:t>11:00</a:t>
            </a:r>
            <a:r>
              <a:rPr lang="ja-JP" altLang="en-US" sz="2800" dirty="0">
                <a:latin typeface="HGS創英ﾌﾟﾚｾﾞﾝｽEB" pitchFamily="18" charset="-128"/>
                <a:ea typeface="HGS創英ﾌﾟﾚｾﾞﾝｽEB" pitchFamily="18" charset="-128"/>
              </a:rPr>
              <a:t>～</a:t>
            </a:r>
            <a:r>
              <a:rPr lang="en-US" altLang="ja-JP" sz="2800" dirty="0">
                <a:latin typeface="HGS創英ﾌﾟﾚｾﾞﾝｽEB" pitchFamily="18" charset="-128"/>
                <a:ea typeface="HGS創英ﾌﾟﾚｾﾞﾝｽEB" pitchFamily="18" charset="-128"/>
              </a:rPr>
              <a:t>14:00</a:t>
            </a:r>
          </a:p>
          <a:p>
            <a:pPr algn="l"/>
            <a:r>
              <a:rPr lang="ja-JP" altLang="en-US" sz="2800" dirty="0">
                <a:latin typeface="HGS創英ﾌﾟﾚｾﾞﾝｽEB" pitchFamily="18" charset="-128"/>
                <a:ea typeface="HGS創英ﾌﾟﾚｾﾞﾝｽEB" pitchFamily="18" charset="-128"/>
              </a:rPr>
              <a:t>　　　　　</a:t>
            </a:r>
            <a:r>
              <a:rPr lang="en-US" altLang="ja-JP" sz="2800" dirty="0">
                <a:latin typeface="HGS創英ﾌﾟﾚｾﾞﾝｽEB" pitchFamily="18" charset="-128"/>
                <a:ea typeface="HGS創英ﾌﾟﾚｾﾞﾝｽEB" pitchFamily="18" charset="-128"/>
              </a:rPr>
              <a:t>17:00</a:t>
            </a:r>
            <a:r>
              <a:rPr lang="ja-JP" altLang="en-US" sz="2800" dirty="0">
                <a:latin typeface="HGS創英ﾌﾟﾚｾﾞﾝｽEB" pitchFamily="18" charset="-128"/>
                <a:ea typeface="HGS創英ﾌﾟﾚｾﾞﾝｽEB" pitchFamily="18" charset="-128"/>
              </a:rPr>
              <a:t>～</a:t>
            </a:r>
            <a:r>
              <a:rPr lang="en-US" altLang="ja-JP" sz="2800" dirty="0">
                <a:latin typeface="HGS創英ﾌﾟﾚｾﾞﾝｽEB" pitchFamily="18" charset="-128"/>
                <a:ea typeface="HGS創英ﾌﾟﾚｾﾞﾝｽEB" pitchFamily="18" charset="-128"/>
              </a:rPr>
              <a:t>22:00</a:t>
            </a:r>
          </a:p>
        </p:txBody>
      </p:sp>
      <p:pic>
        <p:nvPicPr>
          <p:cNvPr id="2" name="図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4421" y="935409"/>
            <a:ext cx="7160829" cy="75487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150</TotalTime>
  <Words>102</Words>
  <Application>Microsoft Office PowerPoint</Application>
  <PresentationFormat>ユーザー設定</PresentationFormat>
  <Paragraphs>19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8" baseType="lpstr">
      <vt:lpstr>HGSｺﾞｼｯｸE</vt:lpstr>
      <vt:lpstr>HGS創英ﾌﾟﾚｾﾞﾝｽEB</vt:lpstr>
      <vt:lpstr>ＭＳ Ｐゴシック</vt:lpstr>
      <vt:lpstr>Arial</vt:lpstr>
      <vt:lpstr>Calibri</vt:lpstr>
      <vt:lpstr>Times New Roman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PARSLEY</dc:creator>
  <cp:lastModifiedBy>0000016438960</cp:lastModifiedBy>
  <cp:revision>34</cp:revision>
  <dcterms:created xsi:type="dcterms:W3CDTF">2011-03-09T06:43:32Z</dcterms:created>
  <dcterms:modified xsi:type="dcterms:W3CDTF">2020-09-25T01:56:20Z</dcterms:modified>
</cp:coreProperties>
</file>