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35763" cy="986631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33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7275" y="739775"/>
            <a:ext cx="20812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28" y="935409"/>
            <a:ext cx="7521160" cy="98301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" y="16491537"/>
            <a:ext cx="10288588" cy="107734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6401" dirty="0">
                <a:solidFill>
                  <a:srgbClr val="FFC000"/>
                </a:solidFill>
                <a:latin typeface="HGS創英角ｺﾞｼｯｸUB" pitchFamily="50" charset="-128"/>
                <a:ea typeface="HGS創英角ｺﾞｼｯｸUB" pitchFamily="50" charset="-128"/>
              </a:rPr>
              <a:t>創作居酒屋○○</a:t>
            </a:r>
            <a:endParaRPr lang="ja-JP" altLang="en-US" sz="6401" dirty="0">
              <a:solidFill>
                <a:srgbClr val="FFC000"/>
              </a:solidFill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15835" y="2857840"/>
            <a:ext cx="5761529" cy="10804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601" dirty="0" err="1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だだ</a:t>
            </a:r>
            <a:r>
              <a:rPr lang="ja-JP" altLang="en-US" sz="5601" dirty="0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茶豆</a:t>
            </a:r>
            <a:endParaRPr lang="en-US" altLang="ja-JP" sz="5601" dirty="0">
              <a:solidFill>
                <a:srgbClr val="0099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4001" dirty="0">
                <a:latin typeface="HGS創英角ﾎﾟｯﾌﾟ体" pitchFamily="50" charset="-128"/>
                <a:ea typeface="HGS創英角ﾎﾟｯﾌﾟ体" pitchFamily="50" charset="-128"/>
              </a:rPr>
              <a:t>５００円</a:t>
            </a:r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5601" dirty="0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刺身盛り合わせ</a:t>
            </a:r>
            <a:endParaRPr lang="en-US" altLang="ja-JP" sz="5601" dirty="0">
              <a:solidFill>
                <a:srgbClr val="0099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4001" dirty="0">
                <a:latin typeface="HGS創英角ﾎﾟｯﾌﾟ体" pitchFamily="50" charset="-128"/>
                <a:ea typeface="HGS創英角ﾎﾟｯﾌﾟ体" pitchFamily="50" charset="-128"/>
              </a:rPr>
              <a:t>８００円</a:t>
            </a:r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5601" dirty="0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タコの唐揚げ</a:t>
            </a:r>
            <a:endParaRPr lang="en-US" altLang="ja-JP" sz="5601" dirty="0">
              <a:solidFill>
                <a:srgbClr val="0099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4001" dirty="0">
                <a:latin typeface="HGS創英角ﾎﾟｯﾌﾟ体" pitchFamily="50" charset="-128"/>
                <a:ea typeface="HGS創英角ﾎﾟｯﾌﾟ体" pitchFamily="50" charset="-128"/>
              </a:rPr>
              <a:t>５００円</a:t>
            </a:r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5601" dirty="0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いぶりが</a:t>
            </a:r>
            <a:r>
              <a:rPr lang="ja-JP" altLang="en-US" sz="5601" dirty="0" err="1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っこ</a:t>
            </a:r>
            <a:endParaRPr lang="en-US" altLang="ja-JP" sz="5601" dirty="0">
              <a:solidFill>
                <a:srgbClr val="0099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4001" dirty="0">
                <a:latin typeface="HGS創英角ﾎﾟｯﾌﾟ体" pitchFamily="50" charset="-128"/>
                <a:ea typeface="HGS創英角ﾎﾟｯﾌﾟ体" pitchFamily="50" charset="-128"/>
              </a:rPr>
              <a:t>５００円</a:t>
            </a:r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5601" dirty="0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特製</a:t>
            </a:r>
            <a:endParaRPr lang="en-US" altLang="ja-JP" sz="5601" dirty="0">
              <a:solidFill>
                <a:srgbClr val="0099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5601" dirty="0">
                <a:solidFill>
                  <a:srgbClr val="009900"/>
                </a:solidFill>
                <a:latin typeface="HGS創英角ﾎﾟｯﾌﾟ体" pitchFamily="50" charset="-128"/>
                <a:ea typeface="HGS創英角ﾎﾟｯﾌﾟ体" pitchFamily="50" charset="-128"/>
              </a:rPr>
              <a:t>ロールキャベツ</a:t>
            </a:r>
            <a:endParaRPr lang="en-US" altLang="ja-JP" sz="5601" dirty="0">
              <a:solidFill>
                <a:srgbClr val="0099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  <a:p>
            <a:r>
              <a:rPr lang="ja-JP" altLang="en-US" sz="4001" dirty="0">
                <a:latin typeface="HGS創英角ﾎﾟｯﾌﾟ体" pitchFamily="50" charset="-128"/>
                <a:ea typeface="HGS創英角ﾎﾟｯﾌﾟ体" pitchFamily="50" charset="-128"/>
              </a:rPr>
              <a:t>７００円</a:t>
            </a:r>
            <a:endParaRPr lang="en-US" altLang="ja-JP" sz="400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602" y="12957712"/>
            <a:ext cx="3619418" cy="3533823"/>
          </a:xfrm>
          <a:prstGeom prst="rect">
            <a:avLst/>
          </a:prstGeom>
        </p:spPr>
      </p:pic>
      <p:sp>
        <p:nvSpPr>
          <p:cNvPr id="4" name="爆発 1 3"/>
          <p:cNvSpPr/>
          <p:nvPr/>
        </p:nvSpPr>
        <p:spPr>
          <a:xfrm rot="20700000">
            <a:off x="736718" y="2860949"/>
            <a:ext cx="2657234" cy="1908026"/>
          </a:xfrm>
          <a:prstGeom prst="irregularSeal1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11" rIns="72011" rtlCol="0" anchor="ctr"/>
          <a:lstStyle/>
          <a:p>
            <a:pPr algn="ctr"/>
            <a:r>
              <a:rPr lang="ja-JP" altLang="en-US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ダダ</a:t>
            </a:r>
            <a:r>
              <a:rPr lang="ja-JP" altLang="en-US" sz="4801" dirty="0" err="1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う</a:t>
            </a:r>
            <a:r>
              <a:rPr lang="ja-JP" altLang="en-US" sz="4801" dirty="0" err="1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ま</a:t>
            </a:r>
            <a:r>
              <a:rPr lang="en-US" altLang="ja-JP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lang="ja-JP" altLang="en-US" sz="4801" dirty="0">
              <a:solidFill>
                <a:srgbClr val="FF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4" name="爆発 1 13"/>
          <p:cNvSpPr/>
          <p:nvPr/>
        </p:nvSpPr>
        <p:spPr>
          <a:xfrm rot="20700000">
            <a:off x="592680" y="4959593"/>
            <a:ext cx="2657234" cy="1908026"/>
          </a:xfrm>
          <a:prstGeom prst="irregularSeal1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11" rIns="72011" rtlCol="0" anchor="ctr"/>
          <a:lstStyle/>
          <a:p>
            <a:pPr algn="ctr"/>
            <a:r>
              <a:rPr lang="ja-JP" altLang="en-US" sz="4801" dirty="0" err="1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激うま</a:t>
            </a:r>
            <a:r>
              <a:rPr lang="en-US" altLang="ja-JP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lang="ja-JP" altLang="en-US" sz="4801" dirty="0">
              <a:solidFill>
                <a:srgbClr val="FF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5" name="爆発 1 14"/>
          <p:cNvSpPr/>
          <p:nvPr/>
        </p:nvSpPr>
        <p:spPr>
          <a:xfrm rot="20700000">
            <a:off x="700992" y="7120167"/>
            <a:ext cx="2657234" cy="1908026"/>
          </a:xfrm>
          <a:prstGeom prst="irregularSeal1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11" rIns="72011" rtlCol="0" anchor="ctr"/>
          <a:lstStyle/>
          <a:p>
            <a:pPr algn="ctr"/>
            <a:r>
              <a:rPr lang="ja-JP" altLang="en-US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マジ</a:t>
            </a:r>
            <a:r>
              <a:rPr lang="ja-JP" altLang="en-US" sz="4801" dirty="0" err="1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うま</a:t>
            </a:r>
            <a:r>
              <a:rPr lang="en-US" altLang="ja-JP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lang="ja-JP" altLang="en-US" sz="4801" dirty="0">
              <a:solidFill>
                <a:srgbClr val="FF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7" name="爆発 1 16"/>
          <p:cNvSpPr/>
          <p:nvPr/>
        </p:nvSpPr>
        <p:spPr>
          <a:xfrm rot="20700000">
            <a:off x="700992" y="9054593"/>
            <a:ext cx="2657234" cy="1908026"/>
          </a:xfrm>
          <a:prstGeom prst="irregularSeal1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11" rIns="72011" rtlCol="0" anchor="ctr"/>
          <a:lstStyle/>
          <a:p>
            <a:pPr algn="ctr"/>
            <a:r>
              <a:rPr lang="ja-JP" altLang="en-US" sz="4801" dirty="0" err="1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超うま</a:t>
            </a:r>
            <a:r>
              <a:rPr lang="en-US" altLang="ja-JP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lang="ja-JP" altLang="en-US" sz="4801" dirty="0">
              <a:solidFill>
                <a:srgbClr val="FF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9" name="爆発 1 18"/>
          <p:cNvSpPr/>
          <p:nvPr/>
        </p:nvSpPr>
        <p:spPr>
          <a:xfrm rot="20700000">
            <a:off x="700992" y="11235346"/>
            <a:ext cx="2657234" cy="1908026"/>
          </a:xfrm>
          <a:prstGeom prst="irregularSeal1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11" rIns="72011" rtlCol="0" anchor="ctr"/>
          <a:lstStyle/>
          <a:p>
            <a:pPr algn="ctr"/>
            <a:r>
              <a:rPr lang="ja-JP" altLang="en-US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熱</a:t>
            </a:r>
            <a:r>
              <a:rPr lang="ja-JP" altLang="en-US" sz="4801" dirty="0" err="1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うま</a:t>
            </a:r>
            <a:r>
              <a:rPr lang="en-US" altLang="ja-JP" sz="4801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lang="ja-JP" altLang="en-US" sz="4801" dirty="0">
              <a:solidFill>
                <a:srgbClr val="FF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38</Words>
  <Application>Microsoft Office PowerPoint</Application>
  <PresentationFormat>ユーザー設定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HGS創英角ｺﾞｼｯｸUB</vt:lpstr>
      <vt:lpstr>HGS創英角ﾎﾟｯﾌﾟ体</vt:lpstr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46</cp:revision>
  <dcterms:created xsi:type="dcterms:W3CDTF">2011-03-09T06:43:32Z</dcterms:created>
  <dcterms:modified xsi:type="dcterms:W3CDTF">2020-09-25T01:58:17Z</dcterms:modified>
</cp:coreProperties>
</file>