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0288588" cy="18291175"/>
  <p:notesSz cx="6735763" cy="9866313"/>
  <p:defaultTextStyle>
    <a:defPPr>
      <a:defRPr lang="ja-JP"/>
    </a:defPPr>
    <a:lvl1pPr marL="0" algn="l" defTabSz="1829074" rtl="0" eaLnBrk="1" latinLnBrk="0" hangingPunct="1">
      <a:defRPr kumimoji="1" sz="3601" kern="1200">
        <a:solidFill>
          <a:schemeClr val="tx1"/>
        </a:solidFill>
        <a:latin typeface="+mn-lt"/>
        <a:ea typeface="+mn-ea"/>
        <a:cs typeface="+mn-cs"/>
      </a:defRPr>
    </a:lvl1pPr>
    <a:lvl2pPr marL="914537" algn="l" defTabSz="1829074" rtl="0" eaLnBrk="1" latinLnBrk="0" hangingPunct="1">
      <a:defRPr kumimoji="1" sz="3601" kern="1200">
        <a:solidFill>
          <a:schemeClr val="tx1"/>
        </a:solidFill>
        <a:latin typeface="+mn-lt"/>
        <a:ea typeface="+mn-ea"/>
        <a:cs typeface="+mn-cs"/>
      </a:defRPr>
    </a:lvl2pPr>
    <a:lvl3pPr marL="1829074" algn="l" defTabSz="1829074" rtl="0" eaLnBrk="1" latinLnBrk="0" hangingPunct="1">
      <a:defRPr kumimoji="1" sz="3601" kern="1200">
        <a:solidFill>
          <a:schemeClr val="tx1"/>
        </a:solidFill>
        <a:latin typeface="+mn-lt"/>
        <a:ea typeface="+mn-ea"/>
        <a:cs typeface="+mn-cs"/>
      </a:defRPr>
    </a:lvl3pPr>
    <a:lvl4pPr marL="2743611" algn="l" defTabSz="1829074" rtl="0" eaLnBrk="1" latinLnBrk="0" hangingPunct="1">
      <a:defRPr kumimoji="1" sz="3601" kern="1200">
        <a:solidFill>
          <a:schemeClr val="tx1"/>
        </a:solidFill>
        <a:latin typeface="+mn-lt"/>
        <a:ea typeface="+mn-ea"/>
        <a:cs typeface="+mn-cs"/>
      </a:defRPr>
    </a:lvl4pPr>
    <a:lvl5pPr marL="3658149" algn="l" defTabSz="1829074" rtl="0" eaLnBrk="1" latinLnBrk="0" hangingPunct="1">
      <a:defRPr kumimoji="1" sz="3601" kern="1200">
        <a:solidFill>
          <a:schemeClr val="tx1"/>
        </a:solidFill>
        <a:latin typeface="+mn-lt"/>
        <a:ea typeface="+mn-ea"/>
        <a:cs typeface="+mn-cs"/>
      </a:defRPr>
    </a:lvl5pPr>
    <a:lvl6pPr marL="4572686" algn="l" defTabSz="1829074" rtl="0" eaLnBrk="1" latinLnBrk="0" hangingPunct="1">
      <a:defRPr kumimoji="1" sz="3601" kern="1200">
        <a:solidFill>
          <a:schemeClr val="tx1"/>
        </a:solidFill>
        <a:latin typeface="+mn-lt"/>
        <a:ea typeface="+mn-ea"/>
        <a:cs typeface="+mn-cs"/>
      </a:defRPr>
    </a:lvl6pPr>
    <a:lvl7pPr marL="5487223" algn="l" defTabSz="1829074" rtl="0" eaLnBrk="1" latinLnBrk="0" hangingPunct="1">
      <a:defRPr kumimoji="1" sz="3601" kern="1200">
        <a:solidFill>
          <a:schemeClr val="tx1"/>
        </a:solidFill>
        <a:latin typeface="+mn-lt"/>
        <a:ea typeface="+mn-ea"/>
        <a:cs typeface="+mn-cs"/>
      </a:defRPr>
    </a:lvl7pPr>
    <a:lvl8pPr marL="6401760" algn="l" defTabSz="1829074" rtl="0" eaLnBrk="1" latinLnBrk="0" hangingPunct="1">
      <a:defRPr kumimoji="1" sz="3601" kern="1200">
        <a:solidFill>
          <a:schemeClr val="tx1"/>
        </a:solidFill>
        <a:latin typeface="+mn-lt"/>
        <a:ea typeface="+mn-ea"/>
        <a:cs typeface="+mn-cs"/>
      </a:defRPr>
    </a:lvl8pPr>
    <a:lvl9pPr marL="7316297" algn="l" defTabSz="1829074" rtl="0" eaLnBrk="1" latinLnBrk="0" hangingPunct="1">
      <a:defRPr kumimoji="1" sz="3601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761" userDrawn="1">
          <p15:clr>
            <a:srgbClr val="A4A3A4"/>
          </p15:clr>
        </p15:guide>
        <p15:guide id="2" pos="324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88888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1" d="100"/>
          <a:sy n="31" d="100"/>
        </p:scale>
        <p:origin x="2827" y="72"/>
      </p:cViewPr>
      <p:guideLst>
        <p:guide orient="horz" pos="5761"/>
        <p:guide pos="324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63A1EF-A44B-44B4-B835-01606311DBD6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2327275" y="739775"/>
            <a:ext cx="208121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9DA343-841B-45B0-BD2E-6C9AD1B64C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43556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829074" rtl="0" eaLnBrk="1" latinLnBrk="0" hangingPunct="1">
      <a:defRPr kumimoji="1" sz="2400" kern="1200">
        <a:solidFill>
          <a:schemeClr val="tx1"/>
        </a:solidFill>
        <a:latin typeface="+mn-lt"/>
        <a:ea typeface="+mn-ea"/>
        <a:cs typeface="+mn-cs"/>
      </a:defRPr>
    </a:lvl1pPr>
    <a:lvl2pPr marL="914537" algn="l" defTabSz="1829074" rtl="0" eaLnBrk="1" latinLnBrk="0" hangingPunct="1">
      <a:defRPr kumimoji="1" sz="2400" kern="1200">
        <a:solidFill>
          <a:schemeClr val="tx1"/>
        </a:solidFill>
        <a:latin typeface="+mn-lt"/>
        <a:ea typeface="+mn-ea"/>
        <a:cs typeface="+mn-cs"/>
      </a:defRPr>
    </a:lvl2pPr>
    <a:lvl3pPr marL="1829074" algn="l" defTabSz="1829074" rtl="0" eaLnBrk="1" latinLnBrk="0" hangingPunct="1">
      <a:defRPr kumimoji="1" sz="2400" kern="1200">
        <a:solidFill>
          <a:schemeClr val="tx1"/>
        </a:solidFill>
        <a:latin typeface="+mn-lt"/>
        <a:ea typeface="+mn-ea"/>
        <a:cs typeface="+mn-cs"/>
      </a:defRPr>
    </a:lvl3pPr>
    <a:lvl4pPr marL="2743611" algn="l" defTabSz="1829074" rtl="0" eaLnBrk="1" latinLnBrk="0" hangingPunct="1">
      <a:defRPr kumimoji="1" sz="2400" kern="1200">
        <a:solidFill>
          <a:schemeClr val="tx1"/>
        </a:solidFill>
        <a:latin typeface="+mn-lt"/>
        <a:ea typeface="+mn-ea"/>
        <a:cs typeface="+mn-cs"/>
      </a:defRPr>
    </a:lvl4pPr>
    <a:lvl5pPr marL="3658149" algn="l" defTabSz="1829074" rtl="0" eaLnBrk="1" latinLnBrk="0" hangingPunct="1">
      <a:defRPr kumimoji="1" sz="2400" kern="1200">
        <a:solidFill>
          <a:schemeClr val="tx1"/>
        </a:solidFill>
        <a:latin typeface="+mn-lt"/>
        <a:ea typeface="+mn-ea"/>
        <a:cs typeface="+mn-cs"/>
      </a:defRPr>
    </a:lvl5pPr>
    <a:lvl6pPr marL="4572686" algn="l" defTabSz="1829074" rtl="0" eaLnBrk="1" latinLnBrk="0" hangingPunct="1">
      <a:defRPr kumimoji="1" sz="2400" kern="1200">
        <a:solidFill>
          <a:schemeClr val="tx1"/>
        </a:solidFill>
        <a:latin typeface="+mn-lt"/>
        <a:ea typeface="+mn-ea"/>
        <a:cs typeface="+mn-cs"/>
      </a:defRPr>
    </a:lvl6pPr>
    <a:lvl7pPr marL="5487223" algn="l" defTabSz="1829074" rtl="0" eaLnBrk="1" latinLnBrk="0" hangingPunct="1">
      <a:defRPr kumimoji="1" sz="2400" kern="1200">
        <a:solidFill>
          <a:schemeClr val="tx1"/>
        </a:solidFill>
        <a:latin typeface="+mn-lt"/>
        <a:ea typeface="+mn-ea"/>
        <a:cs typeface="+mn-cs"/>
      </a:defRPr>
    </a:lvl7pPr>
    <a:lvl8pPr marL="6401760" algn="l" defTabSz="1829074" rtl="0" eaLnBrk="1" latinLnBrk="0" hangingPunct="1">
      <a:defRPr kumimoji="1" sz="2400" kern="1200">
        <a:solidFill>
          <a:schemeClr val="tx1"/>
        </a:solidFill>
        <a:latin typeface="+mn-lt"/>
        <a:ea typeface="+mn-ea"/>
        <a:cs typeface="+mn-cs"/>
      </a:defRPr>
    </a:lvl8pPr>
    <a:lvl9pPr marL="7316297" algn="l" defTabSz="1829074" rtl="0" eaLnBrk="1" latinLnBrk="0" hangingPunct="1">
      <a:defRPr kumimoji="1" sz="2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327275" y="739775"/>
            <a:ext cx="2081213" cy="3700463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9DA343-841B-45B0-BD2E-6C9AD1B64CAB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71646" y="5682125"/>
            <a:ext cx="8745300" cy="3920747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43288" y="10364999"/>
            <a:ext cx="7202012" cy="467441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9145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8290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7436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6581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5726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54872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64017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73162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948FB-D5F1-467B-8254-9F3E559F263F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B975F-CF60-4C65-9DB6-FD3C9494B90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288588" cy="182911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948FB-D5F1-467B-8254-9F3E559F263F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B975F-CF60-4C65-9DB6-FD3C9494B9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594419" y="978072"/>
            <a:ext cx="1736200" cy="20806212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385824" y="978072"/>
            <a:ext cx="5037121" cy="20806212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948FB-D5F1-467B-8254-9F3E559F263F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B975F-CF60-4C65-9DB6-FD3C9494B9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948FB-D5F1-467B-8254-9F3E559F263F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B975F-CF60-4C65-9DB6-FD3C9494B9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12728" y="11753774"/>
            <a:ext cx="8745300" cy="3632831"/>
          </a:xfrm>
        </p:spPr>
        <p:txBody>
          <a:bodyPr anchor="t"/>
          <a:lstStyle>
            <a:lvl1pPr algn="l">
              <a:defRPr sz="8001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812728" y="7752584"/>
            <a:ext cx="8745300" cy="4001193"/>
          </a:xfrm>
        </p:spPr>
        <p:txBody>
          <a:bodyPr anchor="b"/>
          <a:lstStyle>
            <a:lvl1pPr marL="0" indent="0">
              <a:buNone/>
              <a:defRPr sz="4001">
                <a:solidFill>
                  <a:schemeClr val="tx1">
                    <a:tint val="75000"/>
                  </a:schemeClr>
                </a:solidFill>
              </a:defRPr>
            </a:lvl1pPr>
            <a:lvl2pPr marL="914537" indent="0">
              <a:buNone/>
              <a:defRPr sz="3601">
                <a:solidFill>
                  <a:schemeClr val="tx1">
                    <a:tint val="75000"/>
                  </a:schemeClr>
                </a:solidFill>
              </a:defRPr>
            </a:lvl2pPr>
            <a:lvl3pPr marL="1829074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3pPr>
            <a:lvl4pPr marL="2743611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4pPr>
            <a:lvl5pPr marL="3658149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5pPr>
            <a:lvl6pPr marL="4572686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6pPr>
            <a:lvl7pPr marL="5487223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7pPr>
            <a:lvl8pPr marL="640176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8pPr>
            <a:lvl9pPr marL="7316297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948FB-D5F1-467B-8254-9F3E559F263F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B975F-CF60-4C65-9DB6-FD3C9494B9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385824" y="5690591"/>
            <a:ext cx="3386661" cy="16093696"/>
          </a:xfrm>
        </p:spPr>
        <p:txBody>
          <a:bodyPr/>
          <a:lstStyle>
            <a:lvl1pPr>
              <a:defRPr sz="5601"/>
            </a:lvl1pPr>
            <a:lvl2pPr>
              <a:defRPr sz="4801"/>
            </a:lvl2pPr>
            <a:lvl3pPr>
              <a:defRPr sz="4001"/>
            </a:lvl3pPr>
            <a:lvl4pPr>
              <a:defRPr sz="3601"/>
            </a:lvl4pPr>
            <a:lvl5pPr>
              <a:defRPr sz="3601"/>
            </a:lvl5pPr>
            <a:lvl6pPr>
              <a:defRPr sz="3601"/>
            </a:lvl6pPr>
            <a:lvl7pPr>
              <a:defRPr sz="3601"/>
            </a:lvl7pPr>
            <a:lvl8pPr>
              <a:defRPr sz="3601"/>
            </a:lvl8pPr>
            <a:lvl9pPr>
              <a:defRPr sz="360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943960" y="5690591"/>
            <a:ext cx="3386661" cy="16093696"/>
          </a:xfrm>
        </p:spPr>
        <p:txBody>
          <a:bodyPr/>
          <a:lstStyle>
            <a:lvl1pPr>
              <a:defRPr sz="5601"/>
            </a:lvl1pPr>
            <a:lvl2pPr>
              <a:defRPr sz="4801"/>
            </a:lvl2pPr>
            <a:lvl3pPr>
              <a:defRPr sz="4001"/>
            </a:lvl3pPr>
            <a:lvl4pPr>
              <a:defRPr sz="3601"/>
            </a:lvl4pPr>
            <a:lvl5pPr>
              <a:defRPr sz="3601"/>
            </a:lvl5pPr>
            <a:lvl6pPr>
              <a:defRPr sz="3601"/>
            </a:lvl6pPr>
            <a:lvl7pPr>
              <a:defRPr sz="3601"/>
            </a:lvl7pPr>
            <a:lvl8pPr>
              <a:defRPr sz="3601"/>
            </a:lvl8pPr>
            <a:lvl9pPr>
              <a:defRPr sz="360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948FB-D5F1-467B-8254-9F3E559F263F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B975F-CF60-4C65-9DB6-FD3C9494B9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14430" y="732495"/>
            <a:ext cx="9259729" cy="3048529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14429" y="4094345"/>
            <a:ext cx="4545914" cy="1706328"/>
          </a:xfrm>
        </p:spPr>
        <p:txBody>
          <a:bodyPr anchor="b"/>
          <a:lstStyle>
            <a:lvl1pPr marL="0" indent="0">
              <a:buNone/>
              <a:defRPr sz="4801" b="1"/>
            </a:lvl1pPr>
            <a:lvl2pPr marL="914537" indent="0">
              <a:buNone/>
              <a:defRPr sz="4001" b="1"/>
            </a:lvl2pPr>
            <a:lvl3pPr marL="1829074" indent="0">
              <a:buNone/>
              <a:defRPr sz="3601" b="1"/>
            </a:lvl3pPr>
            <a:lvl4pPr marL="2743611" indent="0">
              <a:buNone/>
              <a:defRPr sz="3200" b="1"/>
            </a:lvl4pPr>
            <a:lvl5pPr marL="3658149" indent="0">
              <a:buNone/>
              <a:defRPr sz="3200" b="1"/>
            </a:lvl5pPr>
            <a:lvl6pPr marL="4572686" indent="0">
              <a:buNone/>
              <a:defRPr sz="3200" b="1"/>
            </a:lvl6pPr>
            <a:lvl7pPr marL="5487223" indent="0">
              <a:buNone/>
              <a:defRPr sz="3200" b="1"/>
            </a:lvl7pPr>
            <a:lvl8pPr marL="6401760" indent="0">
              <a:buNone/>
              <a:defRPr sz="3200" b="1"/>
            </a:lvl8pPr>
            <a:lvl9pPr marL="7316297" indent="0">
              <a:buNone/>
              <a:defRPr sz="32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14429" y="5800673"/>
            <a:ext cx="4545914" cy="10538597"/>
          </a:xfrm>
        </p:spPr>
        <p:txBody>
          <a:bodyPr/>
          <a:lstStyle>
            <a:lvl1pPr>
              <a:defRPr sz="4801"/>
            </a:lvl1pPr>
            <a:lvl2pPr>
              <a:defRPr sz="4001"/>
            </a:lvl2pPr>
            <a:lvl3pPr>
              <a:defRPr sz="3601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226461" y="4094345"/>
            <a:ext cx="4547698" cy="1706328"/>
          </a:xfrm>
        </p:spPr>
        <p:txBody>
          <a:bodyPr anchor="b"/>
          <a:lstStyle>
            <a:lvl1pPr marL="0" indent="0">
              <a:buNone/>
              <a:defRPr sz="4801" b="1"/>
            </a:lvl1pPr>
            <a:lvl2pPr marL="914537" indent="0">
              <a:buNone/>
              <a:defRPr sz="4001" b="1"/>
            </a:lvl2pPr>
            <a:lvl3pPr marL="1829074" indent="0">
              <a:buNone/>
              <a:defRPr sz="3601" b="1"/>
            </a:lvl3pPr>
            <a:lvl4pPr marL="2743611" indent="0">
              <a:buNone/>
              <a:defRPr sz="3200" b="1"/>
            </a:lvl4pPr>
            <a:lvl5pPr marL="3658149" indent="0">
              <a:buNone/>
              <a:defRPr sz="3200" b="1"/>
            </a:lvl5pPr>
            <a:lvl6pPr marL="4572686" indent="0">
              <a:buNone/>
              <a:defRPr sz="3200" b="1"/>
            </a:lvl6pPr>
            <a:lvl7pPr marL="5487223" indent="0">
              <a:buNone/>
              <a:defRPr sz="3200" b="1"/>
            </a:lvl7pPr>
            <a:lvl8pPr marL="6401760" indent="0">
              <a:buNone/>
              <a:defRPr sz="3200" b="1"/>
            </a:lvl8pPr>
            <a:lvl9pPr marL="7316297" indent="0">
              <a:buNone/>
              <a:defRPr sz="32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226461" y="5800673"/>
            <a:ext cx="4547698" cy="10538597"/>
          </a:xfrm>
        </p:spPr>
        <p:txBody>
          <a:bodyPr/>
          <a:lstStyle>
            <a:lvl1pPr>
              <a:defRPr sz="4801"/>
            </a:lvl1pPr>
            <a:lvl2pPr>
              <a:defRPr sz="4001"/>
            </a:lvl2pPr>
            <a:lvl3pPr>
              <a:defRPr sz="3601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948FB-D5F1-467B-8254-9F3E559F263F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B975F-CF60-4C65-9DB6-FD3C9494B9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948FB-D5F1-467B-8254-9F3E559F263F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B975F-CF60-4C65-9DB6-FD3C9494B9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948FB-D5F1-467B-8254-9F3E559F263F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B975F-CF60-4C65-9DB6-FD3C9494B9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14432" y="728260"/>
            <a:ext cx="3384874" cy="3099338"/>
          </a:xfrm>
        </p:spPr>
        <p:txBody>
          <a:bodyPr anchor="b"/>
          <a:lstStyle>
            <a:lvl1pPr algn="l">
              <a:defRPr sz="4001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022551" y="728263"/>
            <a:ext cx="5751608" cy="15611012"/>
          </a:xfrm>
        </p:spPr>
        <p:txBody>
          <a:bodyPr/>
          <a:lstStyle>
            <a:lvl1pPr>
              <a:defRPr sz="6401"/>
            </a:lvl1pPr>
            <a:lvl2pPr>
              <a:defRPr sz="5601"/>
            </a:lvl2pPr>
            <a:lvl3pPr>
              <a:defRPr sz="4801"/>
            </a:lvl3pPr>
            <a:lvl4pPr>
              <a:defRPr sz="4001"/>
            </a:lvl4pPr>
            <a:lvl5pPr>
              <a:defRPr sz="4001"/>
            </a:lvl5pPr>
            <a:lvl6pPr>
              <a:defRPr sz="4001"/>
            </a:lvl6pPr>
            <a:lvl7pPr>
              <a:defRPr sz="4001"/>
            </a:lvl7pPr>
            <a:lvl8pPr>
              <a:defRPr sz="4001"/>
            </a:lvl8pPr>
            <a:lvl9pPr>
              <a:defRPr sz="400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514432" y="3827601"/>
            <a:ext cx="3384874" cy="12511674"/>
          </a:xfrm>
        </p:spPr>
        <p:txBody>
          <a:bodyPr/>
          <a:lstStyle>
            <a:lvl1pPr marL="0" indent="0">
              <a:buNone/>
              <a:defRPr sz="2800"/>
            </a:lvl1pPr>
            <a:lvl2pPr marL="914537" indent="0">
              <a:buNone/>
              <a:defRPr sz="2400"/>
            </a:lvl2pPr>
            <a:lvl3pPr marL="1829074" indent="0">
              <a:buNone/>
              <a:defRPr sz="2000"/>
            </a:lvl3pPr>
            <a:lvl4pPr marL="2743611" indent="0">
              <a:buNone/>
              <a:defRPr sz="1800"/>
            </a:lvl4pPr>
            <a:lvl5pPr marL="3658149" indent="0">
              <a:buNone/>
              <a:defRPr sz="1800"/>
            </a:lvl5pPr>
            <a:lvl6pPr marL="4572686" indent="0">
              <a:buNone/>
              <a:defRPr sz="1800"/>
            </a:lvl6pPr>
            <a:lvl7pPr marL="5487223" indent="0">
              <a:buNone/>
              <a:defRPr sz="1800"/>
            </a:lvl7pPr>
            <a:lvl8pPr marL="6401760" indent="0">
              <a:buNone/>
              <a:defRPr sz="1800"/>
            </a:lvl8pPr>
            <a:lvl9pPr marL="7316297" indent="0">
              <a:buNone/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948FB-D5F1-467B-8254-9F3E559F263F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B975F-CF60-4C65-9DB6-FD3C9494B9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16635" y="12803826"/>
            <a:ext cx="6173153" cy="1511564"/>
          </a:xfrm>
        </p:spPr>
        <p:txBody>
          <a:bodyPr anchor="b"/>
          <a:lstStyle>
            <a:lvl1pPr algn="l">
              <a:defRPr sz="4001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016635" y="1634350"/>
            <a:ext cx="6173153" cy="10974705"/>
          </a:xfrm>
        </p:spPr>
        <p:txBody>
          <a:bodyPr/>
          <a:lstStyle>
            <a:lvl1pPr marL="0" indent="0">
              <a:buNone/>
              <a:defRPr sz="6401"/>
            </a:lvl1pPr>
            <a:lvl2pPr marL="914537" indent="0">
              <a:buNone/>
              <a:defRPr sz="5601"/>
            </a:lvl2pPr>
            <a:lvl3pPr marL="1829074" indent="0">
              <a:buNone/>
              <a:defRPr sz="4801"/>
            </a:lvl3pPr>
            <a:lvl4pPr marL="2743611" indent="0">
              <a:buNone/>
              <a:defRPr sz="4001"/>
            </a:lvl4pPr>
            <a:lvl5pPr marL="3658149" indent="0">
              <a:buNone/>
              <a:defRPr sz="4001"/>
            </a:lvl5pPr>
            <a:lvl6pPr marL="4572686" indent="0">
              <a:buNone/>
              <a:defRPr sz="4001"/>
            </a:lvl6pPr>
            <a:lvl7pPr marL="5487223" indent="0">
              <a:buNone/>
              <a:defRPr sz="4001"/>
            </a:lvl7pPr>
            <a:lvl8pPr marL="6401760" indent="0">
              <a:buNone/>
              <a:defRPr sz="4001"/>
            </a:lvl8pPr>
            <a:lvl9pPr marL="7316297" indent="0">
              <a:buNone/>
              <a:defRPr sz="4001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016635" y="14315390"/>
            <a:ext cx="6173153" cy="2146671"/>
          </a:xfrm>
        </p:spPr>
        <p:txBody>
          <a:bodyPr/>
          <a:lstStyle>
            <a:lvl1pPr marL="0" indent="0">
              <a:buNone/>
              <a:defRPr sz="2800"/>
            </a:lvl1pPr>
            <a:lvl2pPr marL="914537" indent="0">
              <a:buNone/>
              <a:defRPr sz="2400"/>
            </a:lvl2pPr>
            <a:lvl3pPr marL="1829074" indent="0">
              <a:buNone/>
              <a:defRPr sz="2000"/>
            </a:lvl3pPr>
            <a:lvl4pPr marL="2743611" indent="0">
              <a:buNone/>
              <a:defRPr sz="1800"/>
            </a:lvl4pPr>
            <a:lvl5pPr marL="3658149" indent="0">
              <a:buNone/>
              <a:defRPr sz="1800"/>
            </a:lvl5pPr>
            <a:lvl6pPr marL="4572686" indent="0">
              <a:buNone/>
              <a:defRPr sz="1800"/>
            </a:lvl6pPr>
            <a:lvl7pPr marL="5487223" indent="0">
              <a:buNone/>
              <a:defRPr sz="1800"/>
            </a:lvl7pPr>
            <a:lvl8pPr marL="6401760" indent="0">
              <a:buNone/>
              <a:defRPr sz="1800"/>
            </a:lvl8pPr>
            <a:lvl9pPr marL="7316297" indent="0">
              <a:buNone/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948FB-D5F1-467B-8254-9F3E559F263F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B975F-CF60-4C65-9DB6-FD3C9494B9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514430" y="732495"/>
            <a:ext cx="9259729" cy="30485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14430" y="4267946"/>
            <a:ext cx="9259729" cy="120713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514429" y="16953214"/>
            <a:ext cx="2400671" cy="9738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7948FB-D5F1-467B-8254-9F3E559F263F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515270" y="16953214"/>
            <a:ext cx="3258053" cy="9738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7373488" y="16953214"/>
            <a:ext cx="2400671" cy="9738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FB975F-CF60-4C65-9DB6-FD3C9494B9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1829074" rtl="0" eaLnBrk="1" latinLnBrk="0" hangingPunct="1">
        <a:spcBef>
          <a:spcPct val="0"/>
        </a:spcBef>
        <a:buNone/>
        <a:defRPr kumimoji="1" sz="880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85903" indent="-685903" algn="l" defTabSz="1829074" rtl="0" eaLnBrk="1" latinLnBrk="0" hangingPunct="1">
        <a:spcBef>
          <a:spcPct val="20000"/>
        </a:spcBef>
        <a:buFont typeface="Arial" pitchFamily="34" charset="0"/>
        <a:buChar char="•"/>
        <a:defRPr kumimoji="1" sz="6401" kern="1200">
          <a:solidFill>
            <a:schemeClr val="tx1"/>
          </a:solidFill>
          <a:latin typeface="+mn-lt"/>
          <a:ea typeface="+mn-ea"/>
          <a:cs typeface="+mn-cs"/>
        </a:defRPr>
      </a:lvl1pPr>
      <a:lvl2pPr marL="1486123" indent="-571586" algn="l" defTabSz="1829074" rtl="0" eaLnBrk="1" latinLnBrk="0" hangingPunct="1">
        <a:spcBef>
          <a:spcPct val="20000"/>
        </a:spcBef>
        <a:buFont typeface="Arial" pitchFamily="34" charset="0"/>
        <a:buChar char="–"/>
        <a:defRPr kumimoji="1" sz="5601" kern="1200">
          <a:solidFill>
            <a:schemeClr val="tx1"/>
          </a:solidFill>
          <a:latin typeface="+mn-lt"/>
          <a:ea typeface="+mn-ea"/>
          <a:cs typeface="+mn-cs"/>
        </a:defRPr>
      </a:lvl2pPr>
      <a:lvl3pPr marL="2286343" indent="-457269" algn="l" defTabSz="1829074" rtl="0" eaLnBrk="1" latinLnBrk="0" hangingPunct="1">
        <a:spcBef>
          <a:spcPct val="20000"/>
        </a:spcBef>
        <a:buFont typeface="Arial" pitchFamily="34" charset="0"/>
        <a:buChar char="•"/>
        <a:defRPr kumimoji="1" sz="4801" kern="1200">
          <a:solidFill>
            <a:schemeClr val="tx1"/>
          </a:solidFill>
          <a:latin typeface="+mn-lt"/>
          <a:ea typeface="+mn-ea"/>
          <a:cs typeface="+mn-cs"/>
        </a:defRPr>
      </a:lvl3pPr>
      <a:lvl4pPr marL="3200880" indent="-457269" algn="l" defTabSz="1829074" rtl="0" eaLnBrk="1" latinLnBrk="0" hangingPunct="1">
        <a:spcBef>
          <a:spcPct val="20000"/>
        </a:spcBef>
        <a:buFont typeface="Arial" pitchFamily="34" charset="0"/>
        <a:buChar char="–"/>
        <a:defRPr kumimoji="1" sz="4001" kern="1200">
          <a:solidFill>
            <a:schemeClr val="tx1"/>
          </a:solidFill>
          <a:latin typeface="+mn-lt"/>
          <a:ea typeface="+mn-ea"/>
          <a:cs typeface="+mn-cs"/>
        </a:defRPr>
      </a:lvl4pPr>
      <a:lvl5pPr marL="4115417" indent="-457269" algn="l" defTabSz="1829074" rtl="0" eaLnBrk="1" latinLnBrk="0" hangingPunct="1">
        <a:spcBef>
          <a:spcPct val="20000"/>
        </a:spcBef>
        <a:buFont typeface="Arial" pitchFamily="34" charset="0"/>
        <a:buChar char="»"/>
        <a:defRPr kumimoji="1" sz="4001" kern="1200">
          <a:solidFill>
            <a:schemeClr val="tx1"/>
          </a:solidFill>
          <a:latin typeface="+mn-lt"/>
          <a:ea typeface="+mn-ea"/>
          <a:cs typeface="+mn-cs"/>
        </a:defRPr>
      </a:lvl5pPr>
      <a:lvl6pPr marL="5029954" indent="-457269" algn="l" defTabSz="1829074" rtl="0" eaLnBrk="1" latinLnBrk="0" hangingPunct="1">
        <a:spcBef>
          <a:spcPct val="20000"/>
        </a:spcBef>
        <a:buFont typeface="Arial" pitchFamily="34" charset="0"/>
        <a:buChar char="•"/>
        <a:defRPr kumimoji="1" sz="4001" kern="1200">
          <a:solidFill>
            <a:schemeClr val="tx1"/>
          </a:solidFill>
          <a:latin typeface="+mn-lt"/>
          <a:ea typeface="+mn-ea"/>
          <a:cs typeface="+mn-cs"/>
        </a:defRPr>
      </a:lvl6pPr>
      <a:lvl7pPr marL="5944492" indent="-457269" algn="l" defTabSz="1829074" rtl="0" eaLnBrk="1" latinLnBrk="0" hangingPunct="1">
        <a:spcBef>
          <a:spcPct val="20000"/>
        </a:spcBef>
        <a:buFont typeface="Arial" pitchFamily="34" charset="0"/>
        <a:buChar char="•"/>
        <a:defRPr kumimoji="1" sz="4001" kern="1200">
          <a:solidFill>
            <a:schemeClr val="tx1"/>
          </a:solidFill>
          <a:latin typeface="+mn-lt"/>
          <a:ea typeface="+mn-ea"/>
          <a:cs typeface="+mn-cs"/>
        </a:defRPr>
      </a:lvl7pPr>
      <a:lvl8pPr marL="6859029" indent="-457269" algn="l" defTabSz="1829074" rtl="0" eaLnBrk="1" latinLnBrk="0" hangingPunct="1">
        <a:spcBef>
          <a:spcPct val="20000"/>
        </a:spcBef>
        <a:buFont typeface="Arial" pitchFamily="34" charset="0"/>
        <a:buChar char="•"/>
        <a:defRPr kumimoji="1" sz="4001" kern="1200">
          <a:solidFill>
            <a:schemeClr val="tx1"/>
          </a:solidFill>
          <a:latin typeface="+mn-lt"/>
          <a:ea typeface="+mn-ea"/>
          <a:cs typeface="+mn-cs"/>
        </a:defRPr>
      </a:lvl8pPr>
      <a:lvl9pPr marL="7773566" indent="-457269" algn="l" defTabSz="1829074" rtl="0" eaLnBrk="1" latinLnBrk="0" hangingPunct="1">
        <a:spcBef>
          <a:spcPct val="20000"/>
        </a:spcBef>
        <a:buFont typeface="Arial" pitchFamily="34" charset="0"/>
        <a:buChar char="•"/>
        <a:defRPr kumimoji="1" sz="40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829074" rtl="0" eaLnBrk="1" latinLnBrk="0" hangingPunct="1">
        <a:defRPr kumimoji="1" sz="3601" kern="1200">
          <a:solidFill>
            <a:schemeClr val="tx1"/>
          </a:solidFill>
          <a:latin typeface="+mn-lt"/>
          <a:ea typeface="+mn-ea"/>
          <a:cs typeface="+mn-cs"/>
        </a:defRPr>
      </a:lvl1pPr>
      <a:lvl2pPr marL="914537" algn="l" defTabSz="1829074" rtl="0" eaLnBrk="1" latinLnBrk="0" hangingPunct="1">
        <a:defRPr kumimoji="1" sz="3601" kern="1200">
          <a:solidFill>
            <a:schemeClr val="tx1"/>
          </a:solidFill>
          <a:latin typeface="+mn-lt"/>
          <a:ea typeface="+mn-ea"/>
          <a:cs typeface="+mn-cs"/>
        </a:defRPr>
      </a:lvl2pPr>
      <a:lvl3pPr marL="1829074" algn="l" defTabSz="1829074" rtl="0" eaLnBrk="1" latinLnBrk="0" hangingPunct="1">
        <a:defRPr kumimoji="1" sz="3601" kern="1200">
          <a:solidFill>
            <a:schemeClr val="tx1"/>
          </a:solidFill>
          <a:latin typeface="+mn-lt"/>
          <a:ea typeface="+mn-ea"/>
          <a:cs typeface="+mn-cs"/>
        </a:defRPr>
      </a:lvl3pPr>
      <a:lvl4pPr marL="2743611" algn="l" defTabSz="1829074" rtl="0" eaLnBrk="1" latinLnBrk="0" hangingPunct="1">
        <a:defRPr kumimoji="1" sz="3601" kern="1200">
          <a:solidFill>
            <a:schemeClr val="tx1"/>
          </a:solidFill>
          <a:latin typeface="+mn-lt"/>
          <a:ea typeface="+mn-ea"/>
          <a:cs typeface="+mn-cs"/>
        </a:defRPr>
      </a:lvl4pPr>
      <a:lvl5pPr marL="3658149" algn="l" defTabSz="1829074" rtl="0" eaLnBrk="1" latinLnBrk="0" hangingPunct="1">
        <a:defRPr kumimoji="1" sz="3601" kern="1200">
          <a:solidFill>
            <a:schemeClr val="tx1"/>
          </a:solidFill>
          <a:latin typeface="+mn-lt"/>
          <a:ea typeface="+mn-ea"/>
          <a:cs typeface="+mn-cs"/>
        </a:defRPr>
      </a:lvl5pPr>
      <a:lvl6pPr marL="4572686" algn="l" defTabSz="1829074" rtl="0" eaLnBrk="1" latinLnBrk="0" hangingPunct="1">
        <a:defRPr kumimoji="1" sz="3601" kern="1200">
          <a:solidFill>
            <a:schemeClr val="tx1"/>
          </a:solidFill>
          <a:latin typeface="+mn-lt"/>
          <a:ea typeface="+mn-ea"/>
          <a:cs typeface="+mn-cs"/>
        </a:defRPr>
      </a:lvl6pPr>
      <a:lvl7pPr marL="5487223" algn="l" defTabSz="1829074" rtl="0" eaLnBrk="1" latinLnBrk="0" hangingPunct="1">
        <a:defRPr kumimoji="1" sz="3601" kern="1200">
          <a:solidFill>
            <a:schemeClr val="tx1"/>
          </a:solidFill>
          <a:latin typeface="+mn-lt"/>
          <a:ea typeface="+mn-ea"/>
          <a:cs typeface="+mn-cs"/>
        </a:defRPr>
      </a:lvl7pPr>
      <a:lvl8pPr marL="6401760" algn="l" defTabSz="1829074" rtl="0" eaLnBrk="1" latinLnBrk="0" hangingPunct="1">
        <a:defRPr kumimoji="1" sz="3601" kern="1200">
          <a:solidFill>
            <a:schemeClr val="tx1"/>
          </a:solidFill>
          <a:latin typeface="+mn-lt"/>
          <a:ea typeface="+mn-ea"/>
          <a:cs typeface="+mn-cs"/>
        </a:defRPr>
      </a:lvl8pPr>
      <a:lvl9pPr marL="7316297" algn="l" defTabSz="1829074" rtl="0" eaLnBrk="1" latinLnBrk="0" hangingPunct="1">
        <a:defRPr kumimoji="1" sz="36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図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7888" y="935409"/>
            <a:ext cx="4995057" cy="857274"/>
          </a:xfrm>
          <a:prstGeom prst="rect">
            <a:avLst/>
          </a:prstGeom>
        </p:spPr>
      </p:pic>
      <p:sp>
        <p:nvSpPr>
          <p:cNvPr id="19" name="テキスト ボックス 18"/>
          <p:cNvSpPr txBox="1"/>
          <p:nvPr/>
        </p:nvSpPr>
        <p:spPr>
          <a:xfrm>
            <a:off x="1399301" y="2763720"/>
            <a:ext cx="7520450" cy="3500717"/>
          </a:xfrm>
          <a:prstGeom prst="rect">
            <a:avLst/>
          </a:prstGeom>
          <a:noFill/>
          <a:ln w="38100">
            <a:noFill/>
          </a:ln>
        </p:spPr>
        <p:txBody>
          <a:bodyPr wrap="square" lIns="174897" tIns="87447" rIns="174897" bIns="87447" rtlCol="0">
            <a:spAutoFit/>
          </a:bodyPr>
          <a:lstStyle/>
          <a:p>
            <a:pPr algn="ctr"/>
            <a:r>
              <a:rPr lang="ja-JP" altLang="en-US" sz="4801" dirty="0">
                <a:solidFill>
                  <a:srgbClr val="C00000"/>
                </a:solidFill>
                <a:latin typeface="HGS創英角ｺﾞｼｯｸUB" pitchFamily="50" charset="-128"/>
                <a:ea typeface="HGS創英角ｺﾞｼｯｸUB" pitchFamily="50" charset="-128"/>
              </a:rPr>
              <a:t>地域消防ポスター展</a:t>
            </a:r>
            <a:endParaRPr lang="en-US" altLang="ja-JP" sz="4801" dirty="0">
              <a:solidFill>
                <a:srgbClr val="C00000"/>
              </a:solidFill>
              <a:latin typeface="HGS創英角ｺﾞｼｯｸUB" pitchFamily="50" charset="-128"/>
              <a:ea typeface="HGS創英角ｺﾞｼｯｸUB" pitchFamily="50" charset="-128"/>
            </a:endParaRPr>
          </a:p>
          <a:p>
            <a:endParaRPr lang="en-US" altLang="ja-JP" sz="2800" dirty="0">
              <a:latin typeface="HGSｺﾞｼｯｸM" pitchFamily="50" charset="-128"/>
              <a:ea typeface="HGSｺﾞｼｯｸM" pitchFamily="50" charset="-128"/>
            </a:endParaRPr>
          </a:p>
          <a:p>
            <a:r>
              <a:rPr lang="ja-JP" altLang="en-US" sz="2800" dirty="0">
                <a:latin typeface="HGSｺﾞｼｯｸM" pitchFamily="50" charset="-128"/>
                <a:ea typeface="HGSｺﾞｼｯｸM" pitchFamily="50" charset="-128"/>
              </a:rPr>
              <a:t>２</a:t>
            </a:r>
            <a:r>
              <a:rPr lang="en-US" altLang="ja-JP" sz="2800" dirty="0">
                <a:latin typeface="HGSｺﾞｼｯｸM" pitchFamily="50" charset="-128"/>
                <a:ea typeface="HGSｺﾞｼｯｸM" pitchFamily="50" charset="-128"/>
              </a:rPr>
              <a:t>F</a:t>
            </a:r>
            <a:r>
              <a:rPr lang="ja-JP" altLang="en-US" sz="2800" dirty="0">
                <a:latin typeface="HGSｺﾞｼｯｸM" pitchFamily="50" charset="-128"/>
                <a:ea typeface="HGSｺﾞｼｯｸM" pitchFamily="50" charset="-128"/>
              </a:rPr>
              <a:t>西棟市民ギャラリーでは、小中学生の描いた防災ポスター展の入賞作品を展示しています。</a:t>
            </a:r>
            <a:endParaRPr lang="en-US" altLang="ja-JP" sz="2800" dirty="0">
              <a:latin typeface="HGSｺﾞｼｯｸM" pitchFamily="50" charset="-128"/>
              <a:ea typeface="HGSｺﾞｼｯｸM" pitchFamily="50" charset="-128"/>
            </a:endParaRPr>
          </a:p>
          <a:p>
            <a:r>
              <a:rPr lang="ja-JP" altLang="en-US" sz="2800" dirty="0">
                <a:latin typeface="HGSｺﾞｼｯｸM" pitchFamily="50" charset="-128"/>
                <a:ea typeface="HGSｺﾞｼｯｸM" pitchFamily="50" charset="-128"/>
              </a:rPr>
              <a:t>４月２１～４月２８日まで／無料</a:t>
            </a:r>
            <a:endParaRPr lang="en-US" altLang="ja-JP" sz="2800" dirty="0">
              <a:latin typeface="HGSｺﾞｼｯｸM" pitchFamily="50" charset="-128"/>
              <a:ea typeface="HGSｺﾞｼｯｸM" pitchFamily="50" charset="-128"/>
            </a:endParaRPr>
          </a:p>
          <a:p>
            <a:r>
              <a:rPr lang="ja-JP" altLang="en-US" sz="2800" dirty="0">
                <a:latin typeface="HGSｺﾞｼｯｸM" pitchFamily="50" charset="-128"/>
                <a:ea typeface="HGSｺﾞｼｯｸM" pitchFamily="50" charset="-128"/>
              </a:rPr>
              <a:t>（日曜日は入場できません）</a:t>
            </a:r>
            <a:endParaRPr lang="en-US" altLang="ja-JP" sz="2800" dirty="0">
              <a:latin typeface="HGSｺﾞｼｯｸM" pitchFamily="50" charset="-128"/>
              <a:ea typeface="HGSｺﾞｼｯｸM" pitchFamily="50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1399301" y="7230065"/>
            <a:ext cx="7520450" cy="3931604"/>
          </a:xfrm>
          <a:prstGeom prst="rect">
            <a:avLst/>
          </a:prstGeom>
          <a:noFill/>
          <a:ln>
            <a:noFill/>
          </a:ln>
        </p:spPr>
        <p:txBody>
          <a:bodyPr wrap="square" lIns="174897" tIns="87447" rIns="174897" bIns="87447" rtlCol="0">
            <a:spAutoFit/>
          </a:bodyPr>
          <a:lstStyle/>
          <a:p>
            <a:pPr algn="ctr"/>
            <a:r>
              <a:rPr lang="ja-JP" altLang="en-US" sz="4801" dirty="0">
                <a:solidFill>
                  <a:srgbClr val="FFC000"/>
                </a:solidFill>
                <a:latin typeface="HGS創英角ｺﾞｼｯｸUB" pitchFamily="50" charset="-128"/>
                <a:ea typeface="HGS創英角ｺﾞｼｯｸUB" pitchFamily="50" charset="-128"/>
              </a:rPr>
              <a:t>講座案内</a:t>
            </a:r>
          </a:p>
          <a:p>
            <a:pPr algn="l"/>
            <a:endParaRPr lang="en-US" altLang="ja-JP" sz="2800" dirty="0">
              <a:latin typeface="HGSｺﾞｼｯｸM" pitchFamily="50" charset="-128"/>
              <a:ea typeface="HGSｺﾞｼｯｸM" pitchFamily="50" charset="-128"/>
            </a:endParaRPr>
          </a:p>
          <a:p>
            <a:pPr algn="l"/>
            <a:r>
              <a:rPr lang="ja-JP" altLang="en-US" sz="2800" dirty="0">
                <a:latin typeface="HGSｺﾞｼｯｸM" pitchFamily="50" charset="-128"/>
                <a:ea typeface="HGSｺﾞｼｯｸM" pitchFamily="50" charset="-128"/>
              </a:rPr>
              <a:t>パッチワーク</a:t>
            </a:r>
            <a:r>
              <a:rPr lang="en-US" altLang="ja-JP" sz="2800" dirty="0">
                <a:latin typeface="HGSｺﾞｼｯｸM" pitchFamily="50" charset="-128"/>
                <a:ea typeface="HGSｺﾞｼｯｸM" pitchFamily="50" charset="-128"/>
              </a:rPr>
              <a:t>	</a:t>
            </a:r>
            <a:r>
              <a:rPr lang="ja-JP" altLang="en-US" sz="2800" dirty="0">
                <a:latin typeface="HGSｺﾞｼｯｸM" pitchFamily="50" charset="-128"/>
                <a:ea typeface="HGSｺﾞｼｯｸM" pitchFamily="50" charset="-128"/>
              </a:rPr>
              <a:t>毎月第２火曜日</a:t>
            </a:r>
            <a:endParaRPr lang="en-US" altLang="ja-JP" sz="2800" dirty="0">
              <a:latin typeface="HGSｺﾞｼｯｸM" pitchFamily="50" charset="-128"/>
              <a:ea typeface="HGSｺﾞｼｯｸM" pitchFamily="50" charset="-128"/>
            </a:endParaRPr>
          </a:p>
          <a:p>
            <a:pPr algn="l"/>
            <a:r>
              <a:rPr lang="ja-JP" altLang="en-US" sz="2800" dirty="0">
                <a:latin typeface="HGSｺﾞｼｯｸM" pitchFamily="50" charset="-128"/>
                <a:ea typeface="HGSｺﾞｼｯｸM" pitchFamily="50" charset="-128"/>
              </a:rPr>
              <a:t>アートフラワー</a:t>
            </a:r>
            <a:r>
              <a:rPr lang="en-US" altLang="ja-JP" sz="2800" dirty="0">
                <a:latin typeface="HGSｺﾞｼｯｸM" pitchFamily="50" charset="-128"/>
                <a:ea typeface="HGSｺﾞｼｯｸM" pitchFamily="50" charset="-128"/>
              </a:rPr>
              <a:t>	</a:t>
            </a:r>
            <a:r>
              <a:rPr lang="ja-JP" altLang="en-US" sz="2800" dirty="0">
                <a:latin typeface="HGSｺﾞｼｯｸM" pitchFamily="50" charset="-128"/>
                <a:ea typeface="HGSｺﾞｼｯｸM" pitchFamily="50" charset="-128"/>
              </a:rPr>
              <a:t>毎月第３木曜日</a:t>
            </a:r>
            <a:endParaRPr lang="en-US" altLang="ja-JP" sz="2800" dirty="0">
              <a:latin typeface="HGSｺﾞｼｯｸM" pitchFamily="50" charset="-128"/>
              <a:ea typeface="HGSｺﾞｼｯｸM" pitchFamily="50" charset="-128"/>
            </a:endParaRPr>
          </a:p>
          <a:p>
            <a:pPr algn="l"/>
            <a:r>
              <a:rPr lang="ja-JP" altLang="en-US" sz="2800" dirty="0">
                <a:latin typeface="HGSｺﾞｼｯｸM" pitchFamily="50" charset="-128"/>
                <a:ea typeface="HGSｺﾞｼｯｸM" pitchFamily="50" charset="-128"/>
              </a:rPr>
              <a:t>きもの</a:t>
            </a:r>
            <a:r>
              <a:rPr lang="en-US" altLang="ja-JP" sz="2800" dirty="0">
                <a:latin typeface="HGSｺﾞｼｯｸM" pitchFamily="50" charset="-128"/>
                <a:ea typeface="HGSｺﾞｼｯｸM" pitchFamily="50" charset="-128"/>
              </a:rPr>
              <a:t>		</a:t>
            </a:r>
            <a:r>
              <a:rPr lang="ja-JP" altLang="en-US" sz="2800" dirty="0">
                <a:latin typeface="HGSｺﾞｼｯｸM" pitchFamily="50" charset="-128"/>
                <a:ea typeface="HGSｺﾞｼｯｸM" pitchFamily="50" charset="-128"/>
              </a:rPr>
              <a:t>毎月第１・３金曜日</a:t>
            </a:r>
            <a:endParaRPr lang="en-US" altLang="ja-JP" sz="2800" dirty="0">
              <a:latin typeface="HGSｺﾞｼｯｸM" pitchFamily="50" charset="-128"/>
              <a:ea typeface="HGSｺﾞｼｯｸM" pitchFamily="50" charset="-128"/>
            </a:endParaRPr>
          </a:p>
          <a:p>
            <a:pPr algn="l"/>
            <a:r>
              <a:rPr lang="ja-JP" altLang="en-US" sz="2800" dirty="0">
                <a:latin typeface="HGSｺﾞｼｯｸM" pitchFamily="50" charset="-128"/>
                <a:ea typeface="HGSｺﾞｼｯｸM" pitchFamily="50" charset="-128"/>
              </a:rPr>
              <a:t>茶道</a:t>
            </a:r>
            <a:r>
              <a:rPr lang="en-US" altLang="ja-JP" sz="2800" dirty="0">
                <a:latin typeface="HGSｺﾞｼｯｸM" pitchFamily="50" charset="-128"/>
                <a:ea typeface="HGSｺﾞｼｯｸM" pitchFamily="50" charset="-128"/>
              </a:rPr>
              <a:t>		</a:t>
            </a:r>
            <a:r>
              <a:rPr lang="ja-JP" altLang="en-US" sz="2800" dirty="0">
                <a:latin typeface="HGSｺﾞｼｯｸM" pitchFamily="50" charset="-128"/>
                <a:ea typeface="HGSｺﾞｼｯｸM" pitchFamily="50" charset="-128"/>
              </a:rPr>
              <a:t>毎月第２・４水曜日</a:t>
            </a:r>
            <a:endParaRPr lang="en-US" altLang="ja-JP" sz="2800" dirty="0">
              <a:latin typeface="HGSｺﾞｼｯｸM" pitchFamily="50" charset="-128"/>
              <a:ea typeface="HGSｺﾞｼｯｸM" pitchFamily="50" charset="-128"/>
            </a:endParaRPr>
          </a:p>
          <a:p>
            <a:r>
              <a:rPr lang="ja-JP" altLang="en-US" sz="2800" dirty="0">
                <a:latin typeface="HGSｺﾞｼｯｸM" pitchFamily="50" charset="-128"/>
                <a:ea typeface="HGSｺﾞｼｯｸM" pitchFamily="50" charset="-128"/>
              </a:rPr>
              <a:t>書道</a:t>
            </a:r>
            <a:r>
              <a:rPr lang="en-US" altLang="ja-JP" sz="2800" dirty="0">
                <a:latin typeface="HGSｺﾞｼｯｸM" pitchFamily="50" charset="-128"/>
                <a:ea typeface="HGSｺﾞｼｯｸM" pitchFamily="50" charset="-128"/>
              </a:rPr>
              <a:t>		</a:t>
            </a:r>
            <a:r>
              <a:rPr lang="ja-JP" altLang="en-US" sz="2800" dirty="0">
                <a:latin typeface="HGSｺﾞｼｯｸM" pitchFamily="50" charset="-128"/>
                <a:ea typeface="HGSｺﾞｼｯｸM" pitchFamily="50" charset="-128"/>
              </a:rPr>
              <a:t>毎月第１・３月曜日</a:t>
            </a:r>
            <a:endParaRPr lang="en-US" altLang="ja-JP" sz="2800" dirty="0">
              <a:latin typeface="HGSｺﾞｼｯｸM" pitchFamily="50" charset="-128"/>
              <a:ea typeface="HGSｺﾞｼｯｸM" pitchFamily="50" charset="-128"/>
            </a:endParaRPr>
          </a:p>
          <a:p>
            <a:r>
              <a:rPr lang="ja-JP" altLang="en-US" sz="2800" dirty="0">
                <a:latin typeface="HGSｺﾞｼｯｸM" pitchFamily="50" charset="-128"/>
                <a:ea typeface="HGSｺﾞｼｯｸM" pitchFamily="50" charset="-128"/>
              </a:rPr>
              <a:t>英会話</a:t>
            </a:r>
            <a:r>
              <a:rPr lang="en-US" altLang="ja-JP" sz="2800" dirty="0">
                <a:latin typeface="HGSｺﾞｼｯｸM" pitchFamily="50" charset="-128"/>
                <a:ea typeface="HGSｺﾞｼｯｸM" pitchFamily="50" charset="-128"/>
              </a:rPr>
              <a:t>		</a:t>
            </a:r>
            <a:r>
              <a:rPr lang="ja-JP" altLang="en-US" sz="2800" dirty="0">
                <a:latin typeface="HGSｺﾞｼｯｸM" pitchFamily="50" charset="-128"/>
                <a:ea typeface="HGSｺﾞｼｯｸM" pitchFamily="50" charset="-128"/>
              </a:rPr>
              <a:t>毎月第２・４木曜日</a:t>
            </a:r>
            <a:endParaRPr lang="en-US" altLang="ja-JP" sz="2800" dirty="0">
              <a:latin typeface="HGSｺﾞｼｯｸM" pitchFamily="50" charset="-128"/>
              <a:ea typeface="HGSｺﾞｼｯｸM" pitchFamily="50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1111224" y="14287068"/>
            <a:ext cx="5617491" cy="1484277"/>
          </a:xfrm>
          <a:prstGeom prst="rect">
            <a:avLst/>
          </a:prstGeom>
          <a:noFill/>
          <a:ln w="38100" cap="rnd">
            <a:noFill/>
            <a:prstDash val="sysDot"/>
          </a:ln>
        </p:spPr>
        <p:txBody>
          <a:bodyPr wrap="square" lIns="174897" tIns="87447" rIns="174897" bIns="87447" rtlCol="0">
            <a:noAutofit/>
          </a:bodyPr>
          <a:lstStyle/>
          <a:p>
            <a:pPr algn="l"/>
            <a:r>
              <a:rPr lang="en-US" altLang="ja-JP" sz="2800" b="1" dirty="0">
                <a:latin typeface="HGSｺﾞｼｯｸM" pitchFamily="50" charset="-128"/>
                <a:ea typeface="HGSｺﾞｼｯｸM" pitchFamily="50" charset="-128"/>
              </a:rPr>
              <a:t>【</a:t>
            </a:r>
            <a:r>
              <a:rPr lang="ja-JP" altLang="en-US" sz="2800" b="1" dirty="0">
                <a:latin typeface="HGSｺﾞｼｯｸM" pitchFamily="50" charset="-128"/>
                <a:ea typeface="HGSｺﾞｼｯｸM" pitchFamily="50" charset="-128"/>
              </a:rPr>
              <a:t>日時</a:t>
            </a:r>
            <a:r>
              <a:rPr lang="en-US" altLang="ja-JP" sz="2800" b="1" dirty="0">
                <a:latin typeface="HGSｺﾞｼｯｸM" pitchFamily="50" charset="-128"/>
                <a:ea typeface="HGSｺﾞｼｯｸM" pitchFamily="50" charset="-128"/>
              </a:rPr>
              <a:t>】</a:t>
            </a:r>
            <a:r>
              <a:rPr lang="en-US" altLang="ja-JP" sz="2800" b="1" dirty="0" smtClean="0">
                <a:latin typeface="HGSｺﾞｼｯｸM" pitchFamily="50" charset="-128"/>
                <a:ea typeface="HGSｺﾞｼｯｸM" pitchFamily="50" charset="-128"/>
              </a:rPr>
              <a:t>2019</a:t>
            </a:r>
            <a:r>
              <a:rPr lang="ja-JP" altLang="en-US" sz="2800" b="1" dirty="0" smtClean="0">
                <a:latin typeface="HGSｺﾞｼｯｸM" pitchFamily="50" charset="-128"/>
                <a:ea typeface="HGSｺﾞｼｯｸM" pitchFamily="50" charset="-128"/>
              </a:rPr>
              <a:t>年</a:t>
            </a:r>
            <a:r>
              <a:rPr lang="en-US" altLang="ja-JP" sz="2800" b="1" dirty="0">
                <a:latin typeface="HGSｺﾞｼｯｸM" pitchFamily="50" charset="-128"/>
                <a:ea typeface="HGSｺﾞｼｯｸM" pitchFamily="50" charset="-128"/>
              </a:rPr>
              <a:t>5</a:t>
            </a:r>
            <a:r>
              <a:rPr lang="ja-JP" altLang="en-US" sz="2800" b="1" dirty="0">
                <a:latin typeface="HGSｺﾞｼｯｸM" pitchFamily="50" charset="-128"/>
                <a:ea typeface="HGSｺﾞｼｯｸM" pitchFamily="50" charset="-128"/>
              </a:rPr>
              <a:t>月</a:t>
            </a:r>
            <a:r>
              <a:rPr lang="en-US" altLang="ja-JP" sz="2800" b="1" dirty="0">
                <a:latin typeface="HGSｺﾞｼｯｸM" pitchFamily="50" charset="-128"/>
                <a:ea typeface="HGSｺﾞｼｯｸM" pitchFamily="50" charset="-128"/>
              </a:rPr>
              <a:t>4</a:t>
            </a:r>
            <a:r>
              <a:rPr lang="ja-JP" altLang="en-US" sz="2800" b="1" dirty="0">
                <a:latin typeface="HGSｺﾞｼｯｸM" pitchFamily="50" charset="-128"/>
                <a:ea typeface="HGSｺﾞｼｯｸM" pitchFamily="50" charset="-128"/>
              </a:rPr>
              <a:t>日（月</a:t>
            </a:r>
            <a:r>
              <a:rPr lang="en-US" altLang="ja-JP" sz="2800" b="1" dirty="0">
                <a:latin typeface="HGSｺﾞｼｯｸM" pitchFamily="50" charset="-128"/>
                <a:ea typeface="HGSｺﾞｼｯｸM" pitchFamily="50" charset="-128"/>
              </a:rPr>
              <a:t>)</a:t>
            </a:r>
          </a:p>
          <a:p>
            <a:pPr algn="l"/>
            <a:r>
              <a:rPr lang="ja-JP" altLang="en-US" sz="2400" dirty="0">
                <a:latin typeface="HGSｺﾞｼｯｸM" pitchFamily="50" charset="-128"/>
                <a:ea typeface="HGSｺﾞｼｯｸM" pitchFamily="50" charset="-128"/>
              </a:rPr>
              <a:t>その他イベントの詳細は、</a:t>
            </a:r>
            <a:endParaRPr lang="en-US" altLang="ja-JP" sz="2400" dirty="0">
              <a:latin typeface="HGSｺﾞｼｯｸM" pitchFamily="50" charset="-128"/>
              <a:ea typeface="HGSｺﾞｼｯｸM" pitchFamily="50" charset="-128"/>
            </a:endParaRPr>
          </a:p>
          <a:p>
            <a:pPr algn="l"/>
            <a:r>
              <a:rPr lang="ja-JP" altLang="en-US" sz="2400" dirty="0">
                <a:latin typeface="HGSｺﾞｼｯｸM" pitchFamily="50" charset="-128"/>
                <a:ea typeface="HGSｺﾞｼｯｸM" pitchFamily="50" charset="-128"/>
              </a:rPr>
              <a:t>総合受付にお問合せください。</a:t>
            </a:r>
            <a:endParaRPr lang="en-US" altLang="ja-JP" sz="2400" dirty="0">
              <a:latin typeface="HGSｺﾞｼｯｸM" pitchFamily="50" charset="-128"/>
              <a:ea typeface="HGSｺﾞｼｯｸM" pitchFamily="50" charset="-128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1181084" y="16576332"/>
            <a:ext cx="8066141" cy="8311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801" dirty="0">
                <a:latin typeface="HGSｺﾞｼｯｸE" pitchFamily="50" charset="-128"/>
                <a:ea typeface="HGSｺﾞｼｯｸE" pitchFamily="50" charset="-128"/>
              </a:rPr>
              <a:t>○○市役所施設管理部</a:t>
            </a: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4214" y="12887615"/>
            <a:ext cx="2479113" cy="3027769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1255262" y="12195943"/>
            <a:ext cx="4465185" cy="1938992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r>
              <a:rPr lang="ja-JP" altLang="en-US" sz="4000" dirty="0">
                <a:solidFill>
                  <a:srgbClr val="00B050"/>
                </a:solidFill>
                <a:latin typeface="HGS創英角ｺﾞｼｯｸUB" pitchFamily="50" charset="-128"/>
                <a:ea typeface="HGS創英角ｺﾞｼｯｸUB" pitchFamily="50" charset="-128"/>
              </a:rPr>
              <a:t>フリーマーケット</a:t>
            </a:r>
            <a:endParaRPr lang="en-US" altLang="ja-JP" sz="4000" dirty="0">
              <a:solidFill>
                <a:srgbClr val="00B050"/>
              </a:solidFill>
              <a:latin typeface="HGS創英角ｺﾞｼｯｸUB" pitchFamily="50" charset="-128"/>
              <a:ea typeface="HGS創英角ｺﾞｼｯｸUB" pitchFamily="50" charset="-128"/>
            </a:endParaRPr>
          </a:p>
          <a:p>
            <a:r>
              <a:rPr lang="ja-JP" altLang="en-US" sz="4000" dirty="0">
                <a:solidFill>
                  <a:srgbClr val="00B050"/>
                </a:solidFill>
                <a:latin typeface="HGS創英角ｺﾞｼｯｸUB" pitchFamily="50" charset="-128"/>
                <a:ea typeface="HGS創英角ｺﾞｼｯｸUB" pitchFamily="50" charset="-128"/>
              </a:rPr>
              <a:t>出店者</a:t>
            </a:r>
            <a:endParaRPr lang="en-US" altLang="ja-JP" sz="4000" dirty="0">
              <a:solidFill>
                <a:srgbClr val="00B050"/>
              </a:solidFill>
              <a:latin typeface="HGS創英角ｺﾞｼｯｸUB" pitchFamily="50" charset="-128"/>
              <a:ea typeface="HGS創英角ｺﾞｼｯｸUB" pitchFamily="50" charset="-128"/>
            </a:endParaRPr>
          </a:p>
          <a:p>
            <a:r>
              <a:rPr lang="ja-JP" altLang="en-US" sz="4000" dirty="0">
                <a:solidFill>
                  <a:srgbClr val="00B050"/>
                </a:solidFill>
                <a:latin typeface="HGS創英角ｺﾞｼｯｸUB" pitchFamily="50" charset="-128"/>
                <a:ea typeface="HGS創英角ｺﾞｼｯｸUB" pitchFamily="50" charset="-128"/>
              </a:rPr>
              <a:t>二次募集受付中！</a:t>
            </a:r>
            <a:endParaRPr lang="en-US" altLang="ja-JP" sz="4000" dirty="0">
              <a:solidFill>
                <a:srgbClr val="00B050"/>
              </a:solidFill>
              <a:latin typeface="HGS創英角ｺﾞｼｯｸUB" pitchFamily="50" charset="-128"/>
              <a:ea typeface="HGS創英角ｺﾞｼｯｸUB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</TotalTime>
  <Words>110</Words>
  <Application>Microsoft Office PowerPoint</Application>
  <PresentationFormat>ユーザー設定</PresentationFormat>
  <Paragraphs>21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HGSｺﾞｼｯｸE</vt:lpstr>
      <vt:lpstr>HGSｺﾞｼｯｸM</vt:lpstr>
      <vt:lpstr>HGS創英角ｺﾞｼｯｸUB</vt:lpstr>
      <vt:lpstr>ＭＳ Ｐゴシック</vt:lpstr>
      <vt:lpstr>Arial</vt:lpstr>
      <vt:lpstr>Calibri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PARSLEY</dc:creator>
  <cp:lastModifiedBy>0000016438960</cp:lastModifiedBy>
  <cp:revision>37</cp:revision>
  <dcterms:created xsi:type="dcterms:W3CDTF">2011-03-09T06:43:32Z</dcterms:created>
  <dcterms:modified xsi:type="dcterms:W3CDTF">2020-09-25T02:19:53Z</dcterms:modified>
</cp:coreProperties>
</file>