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88588" cy="18291175"/>
  <p:notesSz cx="6735763" cy="9866313"/>
  <p:defaultTextStyle>
    <a:defPPr>
      <a:defRPr lang="ja-JP"/>
    </a:defPPr>
    <a:lvl1pPr marL="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 userDrawn="1">
          <p15:clr>
            <a:srgbClr val="A4A3A4"/>
          </p15:clr>
        </p15:guide>
        <p15:guide id="2" pos="32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888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827" y="72"/>
      </p:cViewPr>
      <p:guideLst>
        <p:guide orient="horz" pos="5761"/>
        <p:guide pos="3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3A1EF-A44B-44B4-B835-01606311DBD6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739775"/>
            <a:ext cx="20812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DA343-841B-45B0-BD2E-6C9AD1B64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5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327275" y="739775"/>
            <a:ext cx="2081213" cy="3700463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DA343-841B-45B0-BD2E-6C9AD1B64C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646" y="5682125"/>
            <a:ext cx="8745300" cy="392074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288" y="10364999"/>
            <a:ext cx="7202012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992" y="-73037"/>
            <a:ext cx="10329670" cy="18364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94419" y="978072"/>
            <a:ext cx="1736200" cy="208062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5824" y="978072"/>
            <a:ext cx="5037121" cy="20806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728" y="11753774"/>
            <a:ext cx="8745300" cy="3632831"/>
          </a:xfrm>
        </p:spPr>
        <p:txBody>
          <a:bodyPr anchor="t"/>
          <a:lstStyle>
            <a:lvl1pPr algn="l">
              <a:defRPr sz="8001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728" y="7752584"/>
            <a:ext cx="8745300" cy="4001193"/>
          </a:xfrm>
        </p:spPr>
        <p:txBody>
          <a:bodyPr anchor="b"/>
          <a:lstStyle>
            <a:lvl1pPr marL="0" indent="0">
              <a:buNone/>
              <a:defRPr sz="4001">
                <a:solidFill>
                  <a:schemeClr val="tx1">
                    <a:tint val="75000"/>
                  </a:schemeClr>
                </a:solidFill>
              </a:defRPr>
            </a:lvl1pPr>
            <a:lvl2pPr marL="914537" indent="0">
              <a:buNone/>
              <a:defRPr sz="3601">
                <a:solidFill>
                  <a:schemeClr val="tx1">
                    <a:tint val="75000"/>
                  </a:schemeClr>
                </a:solidFill>
              </a:defRPr>
            </a:lvl2pPr>
            <a:lvl3pPr marL="182907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61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1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68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22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17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2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85824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43960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29" y="4094345"/>
            <a:ext cx="4545914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429" y="5800673"/>
            <a:ext cx="4545914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6461" y="4094345"/>
            <a:ext cx="4547698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6461" y="5800673"/>
            <a:ext cx="4547698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2" y="728260"/>
            <a:ext cx="3384874" cy="3099338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2551" y="728263"/>
            <a:ext cx="5751608" cy="15611012"/>
          </a:xfrm>
        </p:spPr>
        <p:txBody>
          <a:bodyPr/>
          <a:lstStyle>
            <a:lvl1pPr>
              <a:defRPr sz="6401"/>
            </a:lvl1pPr>
            <a:lvl2pPr>
              <a:defRPr sz="5601"/>
            </a:lvl2pPr>
            <a:lvl3pPr>
              <a:defRPr sz="4801"/>
            </a:lvl3pPr>
            <a:lvl4pPr>
              <a:defRPr sz="4001"/>
            </a:lvl4pPr>
            <a:lvl5pPr>
              <a:defRPr sz="4001"/>
            </a:lvl5pPr>
            <a:lvl6pPr>
              <a:defRPr sz="4001"/>
            </a:lvl6pPr>
            <a:lvl7pPr>
              <a:defRPr sz="4001"/>
            </a:lvl7pPr>
            <a:lvl8pPr>
              <a:defRPr sz="4001"/>
            </a:lvl8pPr>
            <a:lvl9pPr>
              <a:defRPr sz="40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432" y="3827601"/>
            <a:ext cx="3384874" cy="12511674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635" y="12803826"/>
            <a:ext cx="6173153" cy="1511564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635" y="1634350"/>
            <a:ext cx="6173153" cy="10974705"/>
          </a:xfrm>
        </p:spPr>
        <p:txBody>
          <a:bodyPr/>
          <a:lstStyle>
            <a:lvl1pPr marL="0" indent="0">
              <a:buNone/>
              <a:defRPr sz="6401"/>
            </a:lvl1pPr>
            <a:lvl2pPr marL="914537" indent="0">
              <a:buNone/>
              <a:defRPr sz="5601"/>
            </a:lvl2pPr>
            <a:lvl3pPr marL="1829074" indent="0">
              <a:buNone/>
              <a:defRPr sz="4801"/>
            </a:lvl3pPr>
            <a:lvl4pPr marL="2743611" indent="0">
              <a:buNone/>
              <a:defRPr sz="4001"/>
            </a:lvl4pPr>
            <a:lvl5pPr marL="3658149" indent="0">
              <a:buNone/>
              <a:defRPr sz="4001"/>
            </a:lvl5pPr>
            <a:lvl6pPr marL="4572686" indent="0">
              <a:buNone/>
              <a:defRPr sz="4001"/>
            </a:lvl6pPr>
            <a:lvl7pPr marL="5487223" indent="0">
              <a:buNone/>
              <a:defRPr sz="4001"/>
            </a:lvl7pPr>
            <a:lvl8pPr marL="6401760" indent="0">
              <a:buNone/>
              <a:defRPr sz="4001"/>
            </a:lvl8pPr>
            <a:lvl9pPr marL="7316297" indent="0">
              <a:buNone/>
              <a:defRPr sz="400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635" y="14315390"/>
            <a:ext cx="6173153" cy="2146671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30" y="4267946"/>
            <a:ext cx="9259729" cy="12071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429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5270" y="16953214"/>
            <a:ext cx="3258053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3488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29074" rtl="0" eaLnBrk="1" latinLnBrk="0" hangingPunct="1">
        <a:spcBef>
          <a:spcPct val="0"/>
        </a:spcBef>
        <a:buNone/>
        <a:defRPr kumimoji="1" sz="88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903" indent="-685903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6401" kern="1200">
          <a:solidFill>
            <a:schemeClr val="tx1"/>
          </a:solidFill>
          <a:latin typeface="+mn-lt"/>
          <a:ea typeface="+mn-ea"/>
          <a:cs typeface="+mn-cs"/>
        </a:defRPr>
      </a:lvl1pPr>
      <a:lvl2pPr marL="1486123" indent="-571586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5601" kern="1200">
          <a:solidFill>
            <a:schemeClr val="tx1"/>
          </a:solidFill>
          <a:latin typeface="+mn-lt"/>
          <a:ea typeface="+mn-ea"/>
          <a:cs typeface="+mn-cs"/>
        </a:defRPr>
      </a:lvl2pPr>
      <a:lvl3pPr marL="2286343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801" kern="1200">
          <a:solidFill>
            <a:schemeClr val="tx1"/>
          </a:solidFill>
          <a:latin typeface="+mn-lt"/>
          <a:ea typeface="+mn-ea"/>
          <a:cs typeface="+mn-cs"/>
        </a:defRPr>
      </a:lvl3pPr>
      <a:lvl4pPr marL="3200880" indent="-457269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4pPr>
      <a:lvl5pPr marL="4115417" indent="-457269" algn="l" defTabSz="1829074" rtl="0" eaLnBrk="1" latinLnBrk="0" hangingPunct="1">
        <a:spcBef>
          <a:spcPct val="20000"/>
        </a:spcBef>
        <a:buFont typeface="Arial" pitchFamily="34" charset="0"/>
        <a:buChar char="»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5pPr>
      <a:lvl6pPr marL="5029954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6pPr>
      <a:lvl7pPr marL="5944492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7pPr>
      <a:lvl8pPr marL="6859029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8pPr>
      <a:lvl9pPr marL="7773566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91453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2pPr>
      <a:lvl3pPr marL="1829074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3pPr>
      <a:lvl4pPr marL="2743611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4pPr>
      <a:lvl5pPr marL="3658149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5pPr>
      <a:lvl6pPr marL="4572686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6pPr>
      <a:lvl7pPr marL="5487223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7pPr>
      <a:lvl8pPr marL="640176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8pPr>
      <a:lvl9pPr marL="731629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6" y="13908209"/>
            <a:ext cx="4093284" cy="431178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326459" y="1367524"/>
            <a:ext cx="2859173" cy="3011799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1399300" y="11447706"/>
            <a:ext cx="7489988" cy="608762"/>
          </a:xfrm>
          <a:prstGeom prst="roundRect">
            <a:avLst>
              <a:gd name="adj" fmla="val 0"/>
            </a:avLst>
          </a:prstGeom>
          <a:blipFill>
            <a:blip r:embed="rId4"/>
            <a:tile tx="0" ty="0" sx="100000" sy="100000" flip="none" algn="tl"/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4897" tIns="87447" rIns="174897" bIns="87447" spcCol="0" rtlCol="0" anchor="ctr"/>
          <a:lstStyle/>
          <a:p>
            <a:pPr algn="ctr"/>
            <a:r>
              <a:rPr lang="en-US" altLang="ja-JP" sz="3200" b="1" spc="6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Set</a:t>
            </a:r>
            <a:r>
              <a:rPr lang="ja-JP" altLang="en-US" sz="3200" b="1" spc="6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sz="3200" b="1" spc="6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Drink Menu</a:t>
            </a:r>
            <a:endParaRPr lang="ja-JP" altLang="en-US" sz="3200" b="1" spc="6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22077" y="16620719"/>
            <a:ext cx="6345339" cy="1200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4801" dirty="0">
                <a:latin typeface="HGS創英ﾌﾟﾚｾﾞﾝｽEB" pitchFamily="18" charset="-128"/>
                <a:ea typeface="HGS創英ﾌﾟﾚｾﾞﾝｽEB" pitchFamily="18" charset="-128"/>
              </a:rPr>
              <a:t>レストラン</a:t>
            </a:r>
            <a:r>
              <a:rPr lang="ja-JP" altLang="en-US" sz="7201" b="1" dirty="0">
                <a:latin typeface="HGS創英ﾌﾟﾚｾﾞﾝｽEB" pitchFamily="18" charset="-128"/>
                <a:ea typeface="HGS創英ﾌﾟﾚｾﾞﾝｽEB" pitchFamily="18" charset="-128"/>
              </a:rPr>
              <a:t>○○亭</a:t>
            </a:r>
            <a:endParaRPr lang="ja-JP" altLang="en-US" sz="7201" b="1" dirty="0">
              <a:latin typeface="HGS創英ﾌﾟﾚｾﾞﾝｽEB" pitchFamily="18" charset="-128"/>
              <a:ea typeface="HGS創英ﾌﾟﾚｾﾞﾝｽEB" pitchFamily="18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99299" y="12259830"/>
            <a:ext cx="7489990" cy="255454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コーヒー（</a:t>
            </a:r>
            <a:r>
              <a:rPr lang="en-US" altLang="ja-JP" sz="3200" dirty="0">
                <a:latin typeface="HGS創英角ｺﾞｼｯｸUB" pitchFamily="50" charset="-128"/>
                <a:ea typeface="HGS創英角ｺﾞｼｯｸUB" pitchFamily="50" charset="-128"/>
              </a:rPr>
              <a:t>ice</a:t>
            </a:r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・</a:t>
            </a:r>
            <a:r>
              <a:rPr lang="en-US" altLang="ja-JP" sz="3200" dirty="0">
                <a:latin typeface="HGS創英角ｺﾞｼｯｸUB" pitchFamily="50" charset="-128"/>
                <a:ea typeface="HGS創英角ｺﾞｼｯｸUB" pitchFamily="50" charset="-128"/>
              </a:rPr>
              <a:t>hot</a:t>
            </a:r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）</a:t>
            </a:r>
            <a:endParaRPr lang="en-US" altLang="ja-JP" sz="3200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algn="ctr"/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紅茶</a:t>
            </a:r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（</a:t>
            </a:r>
            <a:r>
              <a:rPr lang="en-US" altLang="ja-JP" sz="3200" dirty="0">
                <a:latin typeface="HGS創英角ｺﾞｼｯｸUB" pitchFamily="50" charset="-128"/>
                <a:ea typeface="HGS創英角ｺﾞｼｯｸUB" pitchFamily="50" charset="-128"/>
              </a:rPr>
              <a:t>ice</a:t>
            </a:r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・</a:t>
            </a:r>
            <a:r>
              <a:rPr lang="en-US" altLang="ja-JP" sz="3200" dirty="0">
                <a:latin typeface="HGS創英角ｺﾞｼｯｸUB" pitchFamily="50" charset="-128"/>
                <a:ea typeface="HGS創英角ｺﾞｼｯｸUB" pitchFamily="50" charset="-128"/>
              </a:rPr>
              <a:t>hot</a:t>
            </a:r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）</a:t>
            </a:r>
            <a:endParaRPr lang="en-US" altLang="ja-JP" sz="3200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algn="ctr"/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カフェオレ</a:t>
            </a:r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（</a:t>
            </a:r>
            <a:r>
              <a:rPr lang="en-US" altLang="ja-JP" sz="3200" dirty="0">
                <a:latin typeface="HGS創英角ｺﾞｼｯｸUB" pitchFamily="50" charset="-128"/>
                <a:ea typeface="HGS創英角ｺﾞｼｯｸUB" pitchFamily="50" charset="-128"/>
              </a:rPr>
              <a:t>ice</a:t>
            </a:r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・</a:t>
            </a:r>
            <a:r>
              <a:rPr lang="en-US" altLang="ja-JP" sz="3200" dirty="0">
                <a:latin typeface="HGS創英角ｺﾞｼｯｸUB" pitchFamily="50" charset="-128"/>
                <a:ea typeface="HGS創英角ｺﾞｼｯｸUB" pitchFamily="50" charset="-128"/>
              </a:rPr>
              <a:t>hot</a:t>
            </a:r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）</a:t>
            </a:r>
            <a:endParaRPr lang="en-US" altLang="ja-JP" sz="3200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algn="ctr"/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オレンジジュース</a:t>
            </a:r>
            <a:endParaRPr lang="en-US" altLang="ja-JP" sz="3200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algn="ctr"/>
            <a:r>
              <a:rPr lang="ja-JP" altLang="en-US" sz="3200" dirty="0">
                <a:latin typeface="HGS創英角ｺﾞｼｯｸUB" pitchFamily="50" charset="-128"/>
                <a:ea typeface="HGS創英角ｺﾞｼｯｸUB" pitchFamily="50" charset="-128"/>
              </a:rPr>
              <a:t>コーラ</a:t>
            </a:r>
            <a:endParaRPr lang="en-US" altLang="ja-JP" sz="32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111226" y="5505383"/>
            <a:ext cx="7991961" cy="5017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80" indent="-533480">
              <a:buClr>
                <a:srgbClr val="C00000"/>
              </a:buClr>
              <a:buFont typeface="Wingdings" pitchFamily="2" charset="2"/>
              <a:buChar char="l"/>
            </a:pP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日替わりハンバーグ</a:t>
            </a:r>
            <a:r>
              <a:rPr lang="en-US" altLang="ja-JP" sz="4001" dirty="0">
                <a:latin typeface="HGS創英角ｺﾞｼｯｸUB" pitchFamily="50" charset="-128"/>
                <a:ea typeface="HGS創英角ｺﾞｼｯｸUB" pitchFamily="50" charset="-128"/>
              </a:rPr>
              <a:t>	   980</a:t>
            </a: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円</a:t>
            </a:r>
            <a:endParaRPr lang="en-US" altLang="ja-JP" sz="4001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marL="533480" indent="-533480">
              <a:buClr>
                <a:srgbClr val="C00000"/>
              </a:buClr>
              <a:buFont typeface="Wingdings" pitchFamily="2" charset="2"/>
              <a:buChar char="l"/>
            </a:pP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和風ハンバーグ</a:t>
            </a:r>
            <a:r>
              <a:rPr lang="en-US" altLang="ja-JP" sz="4001" dirty="0">
                <a:latin typeface="HGS創英角ｺﾞｼｯｸUB" pitchFamily="50" charset="-128"/>
                <a:ea typeface="HGS創英角ｺﾞｼｯｸUB" pitchFamily="50" charset="-128"/>
              </a:rPr>
              <a:t>	   980</a:t>
            </a: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円</a:t>
            </a:r>
          </a:p>
          <a:p>
            <a:pPr marL="533480" indent="-533480">
              <a:buClr>
                <a:srgbClr val="C00000"/>
              </a:buClr>
              <a:buFont typeface="Wingdings" pitchFamily="2" charset="2"/>
              <a:buChar char="l"/>
            </a:pP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ハンバーグプレート  </a:t>
            </a:r>
            <a:r>
              <a:rPr lang="en-US" altLang="ja-JP" sz="4001" dirty="0">
                <a:latin typeface="HGS創英角ｺﾞｼｯｸUB" pitchFamily="50" charset="-128"/>
                <a:ea typeface="HGS創英角ｺﾞｼｯｸUB" pitchFamily="50" charset="-128"/>
              </a:rPr>
              <a:t> 1,100</a:t>
            </a: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円</a:t>
            </a:r>
            <a:endParaRPr lang="ja-JP" altLang="en-US" sz="4001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marL="533480" indent="-533480">
              <a:buClr>
                <a:srgbClr val="C00000"/>
              </a:buClr>
              <a:buFont typeface="Wingdings" pitchFamily="2" charset="2"/>
              <a:buChar char="l"/>
            </a:pP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煮込みハンバーグ</a:t>
            </a:r>
            <a:r>
              <a:rPr lang="en-US" altLang="ja-JP" sz="4001" dirty="0">
                <a:latin typeface="HGS創英角ｺﾞｼｯｸUB" pitchFamily="50" charset="-128"/>
                <a:ea typeface="HGS創英角ｺﾞｼｯｸUB" pitchFamily="50" charset="-128"/>
              </a:rPr>
              <a:t>      1,200</a:t>
            </a: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円</a:t>
            </a:r>
            <a:endParaRPr lang="en-US" altLang="ja-JP" sz="4001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marL="533480" indent="-533480">
              <a:buClr>
                <a:srgbClr val="C00000"/>
              </a:buClr>
              <a:buFont typeface="Wingdings" pitchFamily="2" charset="2"/>
              <a:buChar char="l"/>
            </a:pPr>
            <a:endParaRPr lang="en-US" altLang="ja-JP" sz="4001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marL="533480" indent="-533480">
              <a:buClr>
                <a:srgbClr val="C00000"/>
              </a:buClr>
              <a:buFont typeface="Wingdings" pitchFamily="2" charset="2"/>
              <a:buChar char="l"/>
            </a:pP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レディースセット</a:t>
            </a:r>
            <a:r>
              <a:rPr lang="en-US" altLang="ja-JP" sz="4001" dirty="0">
                <a:latin typeface="HGS創英角ｺﾞｼｯｸUB" pitchFamily="50" charset="-128"/>
                <a:ea typeface="HGS創英角ｺﾞｼｯｸUB" pitchFamily="50" charset="-128"/>
              </a:rPr>
              <a:t>      1,200</a:t>
            </a: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円</a:t>
            </a:r>
            <a:endParaRPr lang="en-US" altLang="ja-JP" sz="4001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marL="533480" indent="-533480">
              <a:buClr>
                <a:srgbClr val="C00000"/>
              </a:buClr>
              <a:buFont typeface="Wingdings" pitchFamily="2" charset="2"/>
              <a:buChar char="l"/>
            </a:pP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オムライス</a:t>
            </a:r>
            <a:r>
              <a:rPr lang="en-US" altLang="ja-JP" sz="4001" dirty="0">
                <a:latin typeface="HGS創英角ｺﾞｼｯｸUB" pitchFamily="50" charset="-128"/>
                <a:ea typeface="HGS創英角ｺﾞｼｯｸUB" pitchFamily="50" charset="-128"/>
              </a:rPr>
              <a:t>               1,100</a:t>
            </a: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円</a:t>
            </a:r>
            <a:endParaRPr lang="en-US" altLang="ja-JP" sz="4001" dirty="0">
              <a:latin typeface="HGS創英角ｺﾞｼｯｸUB" pitchFamily="50" charset="-128"/>
              <a:ea typeface="HGS創英角ｺﾞｼｯｸUB" pitchFamily="50" charset="-128"/>
            </a:endParaRPr>
          </a:p>
          <a:p>
            <a:pPr marL="533480" indent="-533480">
              <a:buClr>
                <a:srgbClr val="C00000"/>
              </a:buClr>
              <a:buFont typeface="Wingdings" pitchFamily="2" charset="2"/>
              <a:buChar char="l"/>
            </a:pP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ビーフシチュー</a:t>
            </a:r>
            <a:r>
              <a:rPr lang="en-US" altLang="ja-JP" sz="4001" dirty="0">
                <a:latin typeface="HGS創英角ｺﾞｼｯｸUB" pitchFamily="50" charset="-128"/>
                <a:ea typeface="HGS創英角ｺﾞｼｯｸUB" pitchFamily="50" charset="-128"/>
              </a:rPr>
              <a:t>         1,500</a:t>
            </a:r>
            <a:r>
              <a:rPr lang="ja-JP" altLang="en-US" sz="4001" dirty="0">
                <a:latin typeface="HGS創英角ｺﾞｼｯｸUB" pitchFamily="50" charset="-128"/>
                <a:ea typeface="HGS創英角ｺﾞｼｯｸUB" pitchFamily="50" charset="-128"/>
              </a:rPr>
              <a:t>円</a:t>
            </a:r>
            <a:endParaRPr lang="en-US" altLang="ja-JP" sz="4001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11228" y="3240020"/>
            <a:ext cx="79919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>
                <a:latin typeface="HGSｺﾞｼｯｸM" pitchFamily="50" charset="-128"/>
                <a:ea typeface="HGSｺﾞｼｯｸM" pitchFamily="50" charset="-128"/>
              </a:rPr>
              <a:t>※</a:t>
            </a:r>
            <a:r>
              <a:rPr lang="ja-JP" altLang="en-US" sz="3200" dirty="0">
                <a:latin typeface="HGSｺﾞｼｯｸM" pitchFamily="50" charset="-128"/>
                <a:ea typeface="HGSｺﾞｼｯｸM" pitchFamily="50" charset="-128"/>
              </a:rPr>
              <a:t>ランチメニューは平日のみ</a:t>
            </a:r>
            <a:endParaRPr lang="en-US" altLang="ja-JP" sz="32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3200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ja-JP" altLang="en-US" sz="3200" dirty="0">
                <a:latin typeface="HGSｺﾞｼｯｸM" pitchFamily="50" charset="-128"/>
                <a:ea typeface="HGSｺﾞｼｯｸM" pitchFamily="50" charset="-128"/>
              </a:rPr>
              <a:t>（月～金　</a:t>
            </a:r>
            <a:r>
              <a:rPr lang="en-US" altLang="ja-JP" sz="3200" dirty="0">
                <a:latin typeface="HGSｺﾞｼｯｸM" pitchFamily="50" charset="-128"/>
                <a:ea typeface="HGSｺﾞｼｯｸM" pitchFamily="50" charset="-128"/>
              </a:rPr>
              <a:t>11:30</a:t>
            </a:r>
            <a:r>
              <a:rPr lang="ja-JP" altLang="en-US" sz="3200" dirty="0">
                <a:latin typeface="HGSｺﾞｼｯｸM" pitchFamily="50" charset="-128"/>
                <a:ea typeface="HGSｺﾞｼｯｸM" pitchFamily="50" charset="-128"/>
              </a:rPr>
              <a:t>～</a:t>
            </a:r>
            <a:r>
              <a:rPr lang="en-US" altLang="ja-JP" sz="3200" dirty="0">
                <a:latin typeface="HGSｺﾞｼｯｸM" pitchFamily="50" charset="-128"/>
                <a:ea typeface="HGSｺﾞｼｯｸM" pitchFamily="50" charset="-128"/>
              </a:rPr>
              <a:t>15:00</a:t>
            </a:r>
            <a:r>
              <a:rPr lang="ja-JP" altLang="en-US" sz="3200" dirty="0">
                <a:latin typeface="HGSｺﾞｼｯｸM" pitchFamily="50" charset="-128"/>
                <a:ea typeface="HGSｺﾞｼｯｸM" pitchFamily="50" charset="-128"/>
              </a:rPr>
              <a:t>）</a:t>
            </a:r>
            <a:endParaRPr lang="en-US" altLang="ja-JP" sz="32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en-US" altLang="ja-JP" sz="3200" dirty="0">
                <a:latin typeface="HGSｺﾞｼｯｸM" pitchFamily="50" charset="-128"/>
                <a:ea typeface="HGSｺﾞｼｯｸM" pitchFamily="50" charset="-128"/>
              </a:rPr>
              <a:t>※</a:t>
            </a:r>
            <a:r>
              <a:rPr lang="ja-JP" altLang="en-US" sz="3200" dirty="0">
                <a:latin typeface="HGSｺﾞｼｯｸM" pitchFamily="50" charset="-128"/>
                <a:ea typeface="HGSｺﾞｼｯｸM" pitchFamily="50" charset="-128"/>
              </a:rPr>
              <a:t>全てサラダ・ライス・ドリンク付き</a:t>
            </a:r>
            <a:endParaRPr lang="en-US" altLang="ja-JP" sz="3200" dirty="0">
              <a:latin typeface="HGSｺﾞｼｯｸM" pitchFamily="50" charset="-128"/>
              <a:ea typeface="HGSｺﾞｼｯｸM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412" y="809009"/>
            <a:ext cx="3444341" cy="990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78</Words>
  <Application>Microsoft Office PowerPoint</Application>
  <PresentationFormat>ユーザー設定</PresentationFormat>
  <Paragraphs>19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HGSｺﾞｼｯｸM</vt:lpstr>
      <vt:lpstr>HGS創英ﾌﾟﾚｾﾞﾝｽEB</vt:lpstr>
      <vt:lpstr>HGS創英角ｺﾞｼｯｸUB</vt:lpstr>
      <vt:lpstr>ＭＳ Ｐゴシック</vt:lpstr>
      <vt:lpstr>Arial</vt:lpstr>
      <vt:lpstr>Calibri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PARSLEY</dc:creator>
  <cp:lastModifiedBy>0000016438960</cp:lastModifiedBy>
  <cp:revision>45</cp:revision>
  <dcterms:created xsi:type="dcterms:W3CDTF">2011-03-09T06:43:32Z</dcterms:created>
  <dcterms:modified xsi:type="dcterms:W3CDTF">2020-09-25T02:07:06Z</dcterms:modified>
</cp:coreProperties>
</file>