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288588" cy="18291175"/>
  <p:notesSz cx="6735763" cy="9866313"/>
  <p:defaultTextStyle>
    <a:defPPr>
      <a:defRPr lang="ja-JP"/>
    </a:defPPr>
    <a:lvl1pPr marL="0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1pPr>
    <a:lvl2pPr marL="914537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2pPr>
    <a:lvl3pPr marL="1829074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3pPr>
    <a:lvl4pPr marL="2743611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4pPr>
    <a:lvl5pPr marL="3658149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5pPr>
    <a:lvl6pPr marL="4572686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6pPr>
    <a:lvl7pPr marL="5487223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7pPr>
    <a:lvl8pPr marL="6401760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8pPr>
    <a:lvl9pPr marL="7316297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761" userDrawn="1">
          <p15:clr>
            <a:srgbClr val="A4A3A4"/>
          </p15:clr>
        </p15:guide>
        <p15:guide id="2" pos="32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33FF"/>
    <a:srgbClr val="FF9900"/>
    <a:srgbClr val="F8EBA0"/>
    <a:srgbClr val="FF33CC"/>
    <a:srgbClr val="FF00FF"/>
    <a:srgbClr val="FF0066"/>
    <a:srgbClr val="FF3399"/>
    <a:srgbClr val="88888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1" d="100"/>
          <a:sy n="31" d="100"/>
        </p:scale>
        <p:origin x="2827" y="72"/>
      </p:cViewPr>
      <p:guideLst>
        <p:guide orient="horz" pos="5761"/>
        <p:guide pos="324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A63A1EF-A44B-44B4-B835-01606311DBD6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2327275" y="739775"/>
            <a:ext cx="208121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39DA343-841B-45B0-BD2E-6C9AD1B64C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43556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1pPr>
    <a:lvl2pPr marL="914537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2pPr>
    <a:lvl3pPr marL="1829074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3pPr>
    <a:lvl4pPr marL="2743611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4pPr>
    <a:lvl5pPr marL="3658149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5pPr>
    <a:lvl6pPr marL="4572686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6pPr>
    <a:lvl7pPr marL="5487223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7pPr>
    <a:lvl8pPr marL="6401760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8pPr>
    <a:lvl9pPr marL="7316297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2327275" y="739775"/>
            <a:ext cx="2081213" cy="3700463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39DA343-841B-45B0-BD2E-6C9AD1B64CAB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71646" y="5682125"/>
            <a:ext cx="8745300" cy="3920747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43288" y="10364999"/>
            <a:ext cx="7202012" cy="467441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9145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8290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7436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6581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5726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54872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64017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73162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8" name="図 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760" y="8461"/>
            <a:ext cx="10279069" cy="18274254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594419" y="978072"/>
            <a:ext cx="1736200" cy="20806212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385824" y="978072"/>
            <a:ext cx="5037121" cy="2080621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12728" y="11753774"/>
            <a:ext cx="8745300" cy="3632831"/>
          </a:xfrm>
        </p:spPr>
        <p:txBody>
          <a:bodyPr anchor="t"/>
          <a:lstStyle>
            <a:lvl1pPr algn="l">
              <a:defRPr sz="8001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812728" y="7752584"/>
            <a:ext cx="8745300" cy="4001193"/>
          </a:xfrm>
        </p:spPr>
        <p:txBody>
          <a:bodyPr anchor="b"/>
          <a:lstStyle>
            <a:lvl1pPr marL="0" indent="0">
              <a:buNone/>
              <a:defRPr sz="4001">
                <a:solidFill>
                  <a:schemeClr val="tx1">
                    <a:tint val="75000"/>
                  </a:schemeClr>
                </a:solidFill>
              </a:defRPr>
            </a:lvl1pPr>
            <a:lvl2pPr marL="914537" indent="0">
              <a:buNone/>
              <a:defRPr sz="3601">
                <a:solidFill>
                  <a:schemeClr val="tx1">
                    <a:tint val="75000"/>
                  </a:schemeClr>
                </a:solidFill>
              </a:defRPr>
            </a:lvl2pPr>
            <a:lvl3pPr marL="1829074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3pPr>
            <a:lvl4pPr marL="2743611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4pPr>
            <a:lvl5pPr marL="3658149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5pPr>
            <a:lvl6pPr marL="4572686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6pPr>
            <a:lvl7pPr marL="5487223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7pPr>
            <a:lvl8pPr marL="640176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8pPr>
            <a:lvl9pPr marL="7316297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385824" y="5690591"/>
            <a:ext cx="3386661" cy="16093696"/>
          </a:xfrm>
        </p:spPr>
        <p:txBody>
          <a:bodyPr/>
          <a:lstStyle>
            <a:lvl1pPr>
              <a:defRPr sz="5601"/>
            </a:lvl1pPr>
            <a:lvl2pPr>
              <a:defRPr sz="4801"/>
            </a:lvl2pPr>
            <a:lvl3pPr>
              <a:defRPr sz="4001"/>
            </a:lvl3pPr>
            <a:lvl4pPr>
              <a:defRPr sz="3601"/>
            </a:lvl4pPr>
            <a:lvl5pPr>
              <a:defRPr sz="3601"/>
            </a:lvl5pPr>
            <a:lvl6pPr>
              <a:defRPr sz="3601"/>
            </a:lvl6pPr>
            <a:lvl7pPr>
              <a:defRPr sz="3601"/>
            </a:lvl7pPr>
            <a:lvl8pPr>
              <a:defRPr sz="3601"/>
            </a:lvl8pPr>
            <a:lvl9pPr>
              <a:defRPr sz="360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943960" y="5690591"/>
            <a:ext cx="3386661" cy="16093696"/>
          </a:xfrm>
        </p:spPr>
        <p:txBody>
          <a:bodyPr/>
          <a:lstStyle>
            <a:lvl1pPr>
              <a:defRPr sz="5601"/>
            </a:lvl1pPr>
            <a:lvl2pPr>
              <a:defRPr sz="4801"/>
            </a:lvl2pPr>
            <a:lvl3pPr>
              <a:defRPr sz="4001"/>
            </a:lvl3pPr>
            <a:lvl4pPr>
              <a:defRPr sz="3601"/>
            </a:lvl4pPr>
            <a:lvl5pPr>
              <a:defRPr sz="3601"/>
            </a:lvl5pPr>
            <a:lvl6pPr>
              <a:defRPr sz="3601"/>
            </a:lvl6pPr>
            <a:lvl7pPr>
              <a:defRPr sz="3601"/>
            </a:lvl7pPr>
            <a:lvl8pPr>
              <a:defRPr sz="3601"/>
            </a:lvl8pPr>
            <a:lvl9pPr>
              <a:defRPr sz="360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14430" y="732495"/>
            <a:ext cx="9259729" cy="3048529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14429" y="4094345"/>
            <a:ext cx="4545914" cy="1706328"/>
          </a:xfrm>
        </p:spPr>
        <p:txBody>
          <a:bodyPr anchor="b"/>
          <a:lstStyle>
            <a:lvl1pPr marL="0" indent="0">
              <a:buNone/>
              <a:defRPr sz="4801" b="1"/>
            </a:lvl1pPr>
            <a:lvl2pPr marL="914537" indent="0">
              <a:buNone/>
              <a:defRPr sz="4001" b="1"/>
            </a:lvl2pPr>
            <a:lvl3pPr marL="1829074" indent="0">
              <a:buNone/>
              <a:defRPr sz="3601" b="1"/>
            </a:lvl3pPr>
            <a:lvl4pPr marL="2743611" indent="0">
              <a:buNone/>
              <a:defRPr sz="3200" b="1"/>
            </a:lvl4pPr>
            <a:lvl5pPr marL="3658149" indent="0">
              <a:buNone/>
              <a:defRPr sz="3200" b="1"/>
            </a:lvl5pPr>
            <a:lvl6pPr marL="4572686" indent="0">
              <a:buNone/>
              <a:defRPr sz="3200" b="1"/>
            </a:lvl6pPr>
            <a:lvl7pPr marL="5487223" indent="0">
              <a:buNone/>
              <a:defRPr sz="3200" b="1"/>
            </a:lvl7pPr>
            <a:lvl8pPr marL="6401760" indent="0">
              <a:buNone/>
              <a:defRPr sz="3200" b="1"/>
            </a:lvl8pPr>
            <a:lvl9pPr marL="7316297" indent="0">
              <a:buNone/>
              <a:defRPr sz="32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14429" y="5800673"/>
            <a:ext cx="4545914" cy="10538597"/>
          </a:xfrm>
        </p:spPr>
        <p:txBody>
          <a:bodyPr/>
          <a:lstStyle>
            <a:lvl1pPr>
              <a:defRPr sz="4801"/>
            </a:lvl1pPr>
            <a:lvl2pPr>
              <a:defRPr sz="4001"/>
            </a:lvl2pPr>
            <a:lvl3pPr>
              <a:defRPr sz="3601"/>
            </a:lvl3pPr>
            <a:lvl4pPr>
              <a:defRPr sz="3200"/>
            </a:lvl4pPr>
            <a:lvl5pPr>
              <a:defRPr sz="3200"/>
            </a:lvl5pPr>
            <a:lvl6pPr>
              <a:defRPr sz="3200"/>
            </a:lvl6pPr>
            <a:lvl7pPr>
              <a:defRPr sz="3200"/>
            </a:lvl7pPr>
            <a:lvl8pPr>
              <a:defRPr sz="3200"/>
            </a:lvl8pPr>
            <a:lvl9pPr>
              <a:defRPr sz="3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226461" y="4094345"/>
            <a:ext cx="4547698" cy="1706328"/>
          </a:xfrm>
        </p:spPr>
        <p:txBody>
          <a:bodyPr anchor="b"/>
          <a:lstStyle>
            <a:lvl1pPr marL="0" indent="0">
              <a:buNone/>
              <a:defRPr sz="4801" b="1"/>
            </a:lvl1pPr>
            <a:lvl2pPr marL="914537" indent="0">
              <a:buNone/>
              <a:defRPr sz="4001" b="1"/>
            </a:lvl2pPr>
            <a:lvl3pPr marL="1829074" indent="0">
              <a:buNone/>
              <a:defRPr sz="3601" b="1"/>
            </a:lvl3pPr>
            <a:lvl4pPr marL="2743611" indent="0">
              <a:buNone/>
              <a:defRPr sz="3200" b="1"/>
            </a:lvl4pPr>
            <a:lvl5pPr marL="3658149" indent="0">
              <a:buNone/>
              <a:defRPr sz="3200" b="1"/>
            </a:lvl5pPr>
            <a:lvl6pPr marL="4572686" indent="0">
              <a:buNone/>
              <a:defRPr sz="3200" b="1"/>
            </a:lvl6pPr>
            <a:lvl7pPr marL="5487223" indent="0">
              <a:buNone/>
              <a:defRPr sz="3200" b="1"/>
            </a:lvl7pPr>
            <a:lvl8pPr marL="6401760" indent="0">
              <a:buNone/>
              <a:defRPr sz="3200" b="1"/>
            </a:lvl8pPr>
            <a:lvl9pPr marL="7316297" indent="0">
              <a:buNone/>
              <a:defRPr sz="32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226461" y="5800673"/>
            <a:ext cx="4547698" cy="10538597"/>
          </a:xfrm>
        </p:spPr>
        <p:txBody>
          <a:bodyPr/>
          <a:lstStyle>
            <a:lvl1pPr>
              <a:defRPr sz="4801"/>
            </a:lvl1pPr>
            <a:lvl2pPr>
              <a:defRPr sz="4001"/>
            </a:lvl2pPr>
            <a:lvl3pPr>
              <a:defRPr sz="3601"/>
            </a:lvl3pPr>
            <a:lvl4pPr>
              <a:defRPr sz="3200"/>
            </a:lvl4pPr>
            <a:lvl5pPr>
              <a:defRPr sz="3200"/>
            </a:lvl5pPr>
            <a:lvl6pPr>
              <a:defRPr sz="3200"/>
            </a:lvl6pPr>
            <a:lvl7pPr>
              <a:defRPr sz="3200"/>
            </a:lvl7pPr>
            <a:lvl8pPr>
              <a:defRPr sz="3200"/>
            </a:lvl8pPr>
            <a:lvl9pPr>
              <a:defRPr sz="3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14432" y="728260"/>
            <a:ext cx="3384874" cy="3099338"/>
          </a:xfrm>
        </p:spPr>
        <p:txBody>
          <a:bodyPr anchor="b"/>
          <a:lstStyle>
            <a:lvl1pPr algn="l">
              <a:defRPr sz="4001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022551" y="728263"/>
            <a:ext cx="5751608" cy="15611012"/>
          </a:xfrm>
        </p:spPr>
        <p:txBody>
          <a:bodyPr/>
          <a:lstStyle>
            <a:lvl1pPr>
              <a:defRPr sz="6401"/>
            </a:lvl1pPr>
            <a:lvl2pPr>
              <a:defRPr sz="5601"/>
            </a:lvl2pPr>
            <a:lvl3pPr>
              <a:defRPr sz="4801"/>
            </a:lvl3pPr>
            <a:lvl4pPr>
              <a:defRPr sz="4001"/>
            </a:lvl4pPr>
            <a:lvl5pPr>
              <a:defRPr sz="4001"/>
            </a:lvl5pPr>
            <a:lvl6pPr>
              <a:defRPr sz="4001"/>
            </a:lvl6pPr>
            <a:lvl7pPr>
              <a:defRPr sz="4001"/>
            </a:lvl7pPr>
            <a:lvl8pPr>
              <a:defRPr sz="4001"/>
            </a:lvl8pPr>
            <a:lvl9pPr>
              <a:defRPr sz="400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514432" y="3827601"/>
            <a:ext cx="3384874" cy="12511674"/>
          </a:xfrm>
        </p:spPr>
        <p:txBody>
          <a:bodyPr/>
          <a:lstStyle>
            <a:lvl1pPr marL="0" indent="0">
              <a:buNone/>
              <a:defRPr sz="2800"/>
            </a:lvl1pPr>
            <a:lvl2pPr marL="914537" indent="0">
              <a:buNone/>
              <a:defRPr sz="2400"/>
            </a:lvl2pPr>
            <a:lvl3pPr marL="1829074" indent="0">
              <a:buNone/>
              <a:defRPr sz="2000"/>
            </a:lvl3pPr>
            <a:lvl4pPr marL="2743611" indent="0">
              <a:buNone/>
              <a:defRPr sz="1800"/>
            </a:lvl4pPr>
            <a:lvl5pPr marL="3658149" indent="0">
              <a:buNone/>
              <a:defRPr sz="1800"/>
            </a:lvl5pPr>
            <a:lvl6pPr marL="4572686" indent="0">
              <a:buNone/>
              <a:defRPr sz="1800"/>
            </a:lvl6pPr>
            <a:lvl7pPr marL="5487223" indent="0">
              <a:buNone/>
              <a:defRPr sz="1800"/>
            </a:lvl7pPr>
            <a:lvl8pPr marL="6401760" indent="0">
              <a:buNone/>
              <a:defRPr sz="1800"/>
            </a:lvl8pPr>
            <a:lvl9pPr marL="7316297" indent="0">
              <a:buNone/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16635" y="12803826"/>
            <a:ext cx="6173153" cy="1511564"/>
          </a:xfrm>
        </p:spPr>
        <p:txBody>
          <a:bodyPr anchor="b"/>
          <a:lstStyle>
            <a:lvl1pPr algn="l">
              <a:defRPr sz="4001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016635" y="1634350"/>
            <a:ext cx="6173153" cy="10974705"/>
          </a:xfrm>
        </p:spPr>
        <p:txBody>
          <a:bodyPr/>
          <a:lstStyle>
            <a:lvl1pPr marL="0" indent="0">
              <a:buNone/>
              <a:defRPr sz="6401"/>
            </a:lvl1pPr>
            <a:lvl2pPr marL="914537" indent="0">
              <a:buNone/>
              <a:defRPr sz="5601"/>
            </a:lvl2pPr>
            <a:lvl3pPr marL="1829074" indent="0">
              <a:buNone/>
              <a:defRPr sz="4801"/>
            </a:lvl3pPr>
            <a:lvl4pPr marL="2743611" indent="0">
              <a:buNone/>
              <a:defRPr sz="4001"/>
            </a:lvl4pPr>
            <a:lvl5pPr marL="3658149" indent="0">
              <a:buNone/>
              <a:defRPr sz="4001"/>
            </a:lvl5pPr>
            <a:lvl6pPr marL="4572686" indent="0">
              <a:buNone/>
              <a:defRPr sz="4001"/>
            </a:lvl6pPr>
            <a:lvl7pPr marL="5487223" indent="0">
              <a:buNone/>
              <a:defRPr sz="4001"/>
            </a:lvl7pPr>
            <a:lvl8pPr marL="6401760" indent="0">
              <a:buNone/>
              <a:defRPr sz="4001"/>
            </a:lvl8pPr>
            <a:lvl9pPr marL="7316297" indent="0">
              <a:buNone/>
              <a:defRPr sz="4001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016635" y="14315390"/>
            <a:ext cx="6173153" cy="2146671"/>
          </a:xfrm>
        </p:spPr>
        <p:txBody>
          <a:bodyPr/>
          <a:lstStyle>
            <a:lvl1pPr marL="0" indent="0">
              <a:buNone/>
              <a:defRPr sz="2800"/>
            </a:lvl1pPr>
            <a:lvl2pPr marL="914537" indent="0">
              <a:buNone/>
              <a:defRPr sz="2400"/>
            </a:lvl2pPr>
            <a:lvl3pPr marL="1829074" indent="0">
              <a:buNone/>
              <a:defRPr sz="2000"/>
            </a:lvl3pPr>
            <a:lvl4pPr marL="2743611" indent="0">
              <a:buNone/>
              <a:defRPr sz="1800"/>
            </a:lvl4pPr>
            <a:lvl5pPr marL="3658149" indent="0">
              <a:buNone/>
              <a:defRPr sz="1800"/>
            </a:lvl5pPr>
            <a:lvl6pPr marL="4572686" indent="0">
              <a:buNone/>
              <a:defRPr sz="1800"/>
            </a:lvl6pPr>
            <a:lvl7pPr marL="5487223" indent="0">
              <a:buNone/>
              <a:defRPr sz="1800"/>
            </a:lvl7pPr>
            <a:lvl8pPr marL="6401760" indent="0">
              <a:buNone/>
              <a:defRPr sz="1800"/>
            </a:lvl8pPr>
            <a:lvl9pPr marL="7316297" indent="0">
              <a:buNone/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514430" y="732495"/>
            <a:ext cx="9259729" cy="304852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14430" y="4267946"/>
            <a:ext cx="9259729" cy="1207132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514429" y="16953214"/>
            <a:ext cx="2400671" cy="973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515270" y="16953214"/>
            <a:ext cx="3258053" cy="973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7373488" y="16953214"/>
            <a:ext cx="2400671" cy="973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1829074" rtl="0" eaLnBrk="1" latinLnBrk="0" hangingPunct="1">
        <a:spcBef>
          <a:spcPct val="0"/>
        </a:spcBef>
        <a:buNone/>
        <a:defRPr kumimoji="1" sz="880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85903" indent="-685903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6401" kern="1200">
          <a:solidFill>
            <a:schemeClr val="tx1"/>
          </a:solidFill>
          <a:latin typeface="+mn-lt"/>
          <a:ea typeface="+mn-ea"/>
          <a:cs typeface="+mn-cs"/>
        </a:defRPr>
      </a:lvl1pPr>
      <a:lvl2pPr marL="1486123" indent="-571586" algn="l" defTabSz="1829074" rtl="0" eaLnBrk="1" latinLnBrk="0" hangingPunct="1">
        <a:spcBef>
          <a:spcPct val="20000"/>
        </a:spcBef>
        <a:buFont typeface="Arial" pitchFamily="34" charset="0"/>
        <a:buChar char="–"/>
        <a:defRPr kumimoji="1" sz="5601" kern="1200">
          <a:solidFill>
            <a:schemeClr val="tx1"/>
          </a:solidFill>
          <a:latin typeface="+mn-lt"/>
          <a:ea typeface="+mn-ea"/>
          <a:cs typeface="+mn-cs"/>
        </a:defRPr>
      </a:lvl2pPr>
      <a:lvl3pPr marL="2286343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801" kern="1200">
          <a:solidFill>
            <a:schemeClr val="tx1"/>
          </a:solidFill>
          <a:latin typeface="+mn-lt"/>
          <a:ea typeface="+mn-ea"/>
          <a:cs typeface="+mn-cs"/>
        </a:defRPr>
      </a:lvl3pPr>
      <a:lvl4pPr marL="3200880" indent="-457269" algn="l" defTabSz="1829074" rtl="0" eaLnBrk="1" latinLnBrk="0" hangingPunct="1">
        <a:spcBef>
          <a:spcPct val="20000"/>
        </a:spcBef>
        <a:buFont typeface="Arial" pitchFamily="34" charset="0"/>
        <a:buChar char="–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4pPr>
      <a:lvl5pPr marL="4115417" indent="-457269" algn="l" defTabSz="1829074" rtl="0" eaLnBrk="1" latinLnBrk="0" hangingPunct="1">
        <a:spcBef>
          <a:spcPct val="20000"/>
        </a:spcBef>
        <a:buFont typeface="Arial" pitchFamily="34" charset="0"/>
        <a:buChar char="»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5pPr>
      <a:lvl6pPr marL="5029954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6pPr>
      <a:lvl7pPr marL="5944492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7pPr>
      <a:lvl8pPr marL="6859029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8pPr>
      <a:lvl9pPr marL="7773566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1pPr>
      <a:lvl2pPr marL="914537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2pPr>
      <a:lvl3pPr marL="1829074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3pPr>
      <a:lvl4pPr marL="2743611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4pPr>
      <a:lvl5pPr marL="3658149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5pPr>
      <a:lvl6pPr marL="4572686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6pPr>
      <a:lvl7pPr marL="5487223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7pPr>
      <a:lvl8pPr marL="6401760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8pPr>
      <a:lvl9pPr marL="7316297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71555" y="935409"/>
            <a:ext cx="7029657" cy="845845"/>
          </a:xfrm>
          <a:prstGeom prst="rect">
            <a:avLst/>
          </a:prstGeom>
        </p:spPr>
      </p:pic>
      <p:sp>
        <p:nvSpPr>
          <p:cNvPr id="6" name="テキスト ボックス 5"/>
          <p:cNvSpPr txBox="1"/>
          <p:nvPr/>
        </p:nvSpPr>
        <p:spPr>
          <a:xfrm>
            <a:off x="1325126" y="4454267"/>
            <a:ext cx="7778062" cy="56329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201" b="1" dirty="0">
                <a:solidFill>
                  <a:srgbClr val="FF33CC"/>
                </a:solidFill>
                <a:latin typeface="HGP明朝E" pitchFamily="18" charset="-128"/>
                <a:ea typeface="HGP明朝E" pitchFamily="18" charset="-128"/>
              </a:rPr>
              <a:t>ＯＰＥＮ</a:t>
            </a:r>
            <a:endParaRPr lang="en-US" altLang="ja-JP" sz="7201" b="1" dirty="0">
              <a:solidFill>
                <a:srgbClr val="FF33CC"/>
              </a:solidFill>
              <a:latin typeface="HGP明朝E" pitchFamily="18" charset="-128"/>
              <a:ea typeface="HGP明朝E" pitchFamily="18" charset="-128"/>
            </a:endParaRPr>
          </a:p>
          <a:p>
            <a:pPr algn="ctr"/>
            <a:r>
              <a:rPr lang="en-US" altLang="ja-JP" sz="7201" b="1" dirty="0">
                <a:latin typeface="HG丸ｺﾞｼｯｸM-PRO" pitchFamily="50" charset="-128"/>
                <a:ea typeface="HG丸ｺﾞｼｯｸM-PRO" pitchFamily="50" charset="-128"/>
              </a:rPr>
              <a:t>10:00</a:t>
            </a:r>
            <a:r>
              <a:rPr lang="ja-JP" altLang="en-US" sz="7201" b="1" dirty="0">
                <a:latin typeface="HG丸ｺﾞｼｯｸM-PRO" pitchFamily="50" charset="-128"/>
                <a:ea typeface="HG丸ｺﾞｼｯｸM-PRO" pitchFamily="50" charset="-128"/>
              </a:rPr>
              <a:t> </a:t>
            </a:r>
            <a:r>
              <a:rPr lang="en-US" altLang="ja-JP" sz="7201" b="1" dirty="0">
                <a:latin typeface="HG丸ｺﾞｼｯｸM-PRO" pitchFamily="50" charset="-128"/>
                <a:ea typeface="HG丸ｺﾞｼｯｸM-PRO" pitchFamily="50" charset="-128"/>
              </a:rPr>
              <a:t>a.m.</a:t>
            </a:r>
          </a:p>
          <a:p>
            <a:pPr algn="ctr"/>
            <a:endParaRPr lang="en-US" altLang="ja-JP" sz="7201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/>
            <a:r>
              <a:rPr lang="ja-JP" altLang="en-US" sz="7201" b="1" dirty="0">
                <a:solidFill>
                  <a:srgbClr val="FF33CC"/>
                </a:solidFill>
                <a:latin typeface="HGP明朝E" pitchFamily="18" charset="-128"/>
                <a:ea typeface="HGP明朝E" pitchFamily="18" charset="-128"/>
              </a:rPr>
              <a:t>ＣＬＯＳＥ</a:t>
            </a:r>
            <a:endParaRPr lang="en-US" altLang="ja-JP" sz="7201" b="1" dirty="0">
              <a:solidFill>
                <a:srgbClr val="FF33CC"/>
              </a:solidFill>
              <a:latin typeface="HGP明朝E" pitchFamily="18" charset="-128"/>
              <a:ea typeface="HGP明朝E" pitchFamily="18" charset="-128"/>
            </a:endParaRPr>
          </a:p>
          <a:p>
            <a:pPr algn="ctr"/>
            <a:r>
              <a:rPr lang="en-US" altLang="ja-JP" sz="7201" b="1" dirty="0">
                <a:latin typeface="HG丸ｺﾞｼｯｸM-PRO" pitchFamily="50" charset="-128"/>
                <a:ea typeface="HG丸ｺﾞｼｯｸM-PRO" pitchFamily="50" charset="-128"/>
              </a:rPr>
              <a:t>8:00 p.m.</a:t>
            </a: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2263530" y="11502656"/>
            <a:ext cx="5761529" cy="2160575"/>
          </a:xfrm>
          <a:prstGeom prst="rect">
            <a:avLst/>
          </a:prstGeom>
          <a:solidFill>
            <a:srgbClr val="F8EBA0"/>
          </a:solidFill>
          <a:ln w="76200" cap="sq" cmpd="thinThick">
            <a:solidFill>
              <a:srgbClr val="FFC000"/>
            </a:solidFill>
            <a:prstDash val="solid"/>
            <a:miter lim="800000"/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ja-JP" altLang="en-US" sz="4801" b="1" dirty="0">
                <a:solidFill>
                  <a:srgbClr val="FF33CC"/>
                </a:solidFill>
                <a:latin typeface="HG丸ｺﾞｼｯｸM-PRO" pitchFamily="50" charset="-128"/>
                <a:ea typeface="HG丸ｺﾞｼｯｸM-PRO" pitchFamily="50" charset="-128"/>
              </a:rPr>
              <a:t>今月は休まず</a:t>
            </a:r>
            <a:endParaRPr lang="en-US" altLang="ja-JP" sz="4801" b="1" dirty="0">
              <a:solidFill>
                <a:srgbClr val="FF33CC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algn="ctr"/>
            <a:r>
              <a:rPr lang="ja-JP" altLang="en-US" sz="4801" b="1" dirty="0">
                <a:solidFill>
                  <a:srgbClr val="FF33CC"/>
                </a:solidFill>
                <a:latin typeface="HG丸ｺﾞｼｯｸM-PRO" pitchFamily="50" charset="-128"/>
                <a:ea typeface="HG丸ｺﾞｼｯｸM-PRO" pitchFamily="50" charset="-128"/>
              </a:rPr>
              <a:t>営業致します</a:t>
            </a:r>
            <a:endParaRPr lang="en-US" altLang="ja-JP" sz="4801" b="1" dirty="0">
              <a:solidFill>
                <a:srgbClr val="FF33CC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460893" y="16491537"/>
            <a:ext cx="9506523" cy="10773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6401" b="1" dirty="0">
                <a:solidFill>
                  <a:srgbClr val="9933FF"/>
                </a:solidFill>
                <a:latin typeface="HGS創英角ｺﾞｼｯｸUB" pitchFamily="50" charset="-128"/>
                <a:ea typeface="HGS創英角ｺﾞｼｯｸUB" pitchFamily="50" charset="-128"/>
              </a:rPr>
              <a:t>SHOP</a:t>
            </a:r>
            <a:r>
              <a:rPr lang="ja-JP" altLang="en-US" sz="6401" b="1" dirty="0">
                <a:solidFill>
                  <a:srgbClr val="9933FF"/>
                </a:solidFill>
                <a:latin typeface="HGS創英角ｺﾞｼｯｸUB" pitchFamily="50" charset="-128"/>
                <a:ea typeface="HGS創英角ｺﾞｼｯｸUB" pitchFamily="50" charset="-128"/>
              </a:rPr>
              <a:t> </a:t>
            </a:r>
            <a:r>
              <a:rPr lang="en-US" altLang="ja-JP" sz="6401" b="1" dirty="0">
                <a:solidFill>
                  <a:srgbClr val="9933FF"/>
                </a:solidFill>
                <a:latin typeface="HGS創英角ｺﾞｼｯｸUB" pitchFamily="50" charset="-128"/>
                <a:ea typeface="HGS創英角ｺﾞｼｯｸUB" pitchFamily="50" charset="-128"/>
              </a:rPr>
              <a:t>XXXXXX</a:t>
            </a:r>
            <a:endParaRPr lang="ja-JP" altLang="en-US" sz="6401" b="1" dirty="0">
              <a:solidFill>
                <a:srgbClr val="9933FF"/>
              </a:solidFill>
              <a:latin typeface="HGS創英角ｺﾞｼｯｸUB" pitchFamily="50" charset="-128"/>
              <a:ea typeface="HGS創英角ｺﾞｼｯｸUB" pitchFamily="50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200</TotalTime>
  <Words>16</Words>
  <Application>Microsoft Office PowerPoint</Application>
  <PresentationFormat>ユーザー設定</PresentationFormat>
  <Paragraphs>9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HGP明朝E</vt:lpstr>
      <vt:lpstr>HGS創英角ｺﾞｼｯｸUB</vt:lpstr>
      <vt:lpstr>HG丸ｺﾞｼｯｸM-PRO</vt:lpstr>
      <vt:lpstr>ＭＳ Ｐゴシック</vt:lpstr>
      <vt:lpstr>Arial</vt:lpstr>
      <vt:lpstr>Calibri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PARSLEY</dc:creator>
  <cp:lastModifiedBy>0000016438960</cp:lastModifiedBy>
  <cp:revision>34</cp:revision>
  <dcterms:created xsi:type="dcterms:W3CDTF">2011-03-09T06:43:32Z</dcterms:created>
  <dcterms:modified xsi:type="dcterms:W3CDTF">2020-09-25T02:12:36Z</dcterms:modified>
</cp:coreProperties>
</file>

<file path=docProps/thumbnail.jpeg>
</file>